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3"/>
  </p:notesMasterIdLst>
  <p:sldIdLst>
    <p:sldId id="256" r:id="rId2"/>
    <p:sldId id="258" r:id="rId3"/>
    <p:sldId id="259" r:id="rId4"/>
    <p:sldId id="260" r:id="rId5"/>
    <p:sldId id="261" r:id="rId6"/>
    <p:sldId id="264" r:id="rId7"/>
    <p:sldId id="263" r:id="rId8"/>
    <p:sldId id="262" r:id="rId9"/>
    <p:sldId id="302" r:id="rId10"/>
    <p:sldId id="300" r:id="rId11"/>
    <p:sldId id="301" r:id="rId12"/>
    <p:sldId id="303" r:id="rId13"/>
    <p:sldId id="304" r:id="rId14"/>
    <p:sldId id="305" r:id="rId15"/>
    <p:sldId id="306" r:id="rId16"/>
    <p:sldId id="308" r:id="rId17"/>
    <p:sldId id="309" r:id="rId18"/>
    <p:sldId id="307" r:id="rId19"/>
    <p:sldId id="297" r:id="rId20"/>
    <p:sldId id="269" r:id="rId21"/>
    <p:sldId id="310" r:id="rId22"/>
  </p:sldIdLst>
  <p:sldSz cx="9144000" cy="5143500" type="screen16x9"/>
  <p:notesSz cx="6858000" cy="9144000"/>
  <p:embeddedFontLst>
    <p:embeddedFont>
      <p:font typeface="Nunito Light" pitchFamily="2" charset="0"/>
      <p:regular r:id="rId24"/>
      <p:italic r:id="rId25"/>
    </p:embeddedFont>
    <p:embeddedFont>
      <p:font typeface="Raleway" pitchFamily="2" charset="0"/>
      <p:regular r:id="rId26"/>
      <p:bold r:id="rId27"/>
      <p:italic r:id="rId28"/>
      <p:boldItalic r:id="rId29"/>
    </p:embeddedFont>
    <p:embeddedFont>
      <p:font typeface="Rubik"/>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990322-633A-4B73-81A5-8244FB7A40AD}">
  <a:tblStyle styleId="{44990322-633A-4B73-81A5-8244FB7A40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4D4D1D-8910-41AB-B3FC-344AB3BECF9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2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bajit Acharjee" userId="2f0783fe522faac2" providerId="LiveId" clId="{95B95E2A-EF5B-41C7-B8FC-9EF689B8F2B1}"/>
    <pc:docChg chg="undo redo custSel addSld delSld modSld sldOrd">
      <pc:chgData name="Sarbajit Acharjee" userId="2f0783fe522faac2" providerId="LiveId" clId="{95B95E2A-EF5B-41C7-B8FC-9EF689B8F2B1}" dt="2024-11-07T15:47:24.852" v="865"/>
      <pc:docMkLst>
        <pc:docMk/>
      </pc:docMkLst>
      <pc:sldChg chg="modTransition">
        <pc:chgData name="Sarbajit Acharjee" userId="2f0783fe522faac2" providerId="LiveId" clId="{95B95E2A-EF5B-41C7-B8FC-9EF689B8F2B1}" dt="2024-11-07T15:18:26.391" v="656"/>
        <pc:sldMkLst>
          <pc:docMk/>
          <pc:sldMk cId="0" sldId="256"/>
        </pc:sldMkLst>
      </pc:sldChg>
      <pc:sldChg chg="addSp delSp modSp mod">
        <pc:chgData name="Sarbajit Acharjee" userId="2f0783fe522faac2" providerId="LiveId" clId="{95B95E2A-EF5B-41C7-B8FC-9EF689B8F2B1}" dt="2024-11-06T19:17:55.807" v="640" actId="1076"/>
        <pc:sldMkLst>
          <pc:docMk/>
          <pc:sldMk cId="0" sldId="263"/>
        </pc:sldMkLst>
        <pc:spChg chg="del">
          <ac:chgData name="Sarbajit Acharjee" userId="2f0783fe522faac2" providerId="LiveId" clId="{95B95E2A-EF5B-41C7-B8FC-9EF689B8F2B1}" dt="2024-11-06T19:16:03.269" v="629" actId="478"/>
          <ac:spMkLst>
            <pc:docMk/>
            <pc:sldMk cId="0" sldId="263"/>
            <ac:spMk id="563" creationId="{00000000-0000-0000-0000-000000000000}"/>
          </ac:spMkLst>
        </pc:spChg>
        <pc:spChg chg="del">
          <ac:chgData name="Sarbajit Acharjee" userId="2f0783fe522faac2" providerId="LiveId" clId="{95B95E2A-EF5B-41C7-B8FC-9EF689B8F2B1}" dt="2024-11-06T19:16:02.518" v="628" actId="478"/>
          <ac:spMkLst>
            <pc:docMk/>
            <pc:sldMk cId="0" sldId="263"/>
            <ac:spMk id="564" creationId="{00000000-0000-0000-0000-000000000000}"/>
          </ac:spMkLst>
        </pc:spChg>
        <pc:grpChg chg="del">
          <ac:chgData name="Sarbajit Acharjee" userId="2f0783fe522faac2" providerId="LiveId" clId="{95B95E2A-EF5B-41C7-B8FC-9EF689B8F2B1}" dt="2024-11-06T19:15:49.111" v="623" actId="478"/>
          <ac:grpSpMkLst>
            <pc:docMk/>
            <pc:sldMk cId="0" sldId="263"/>
            <ac:grpSpMk id="551" creationId="{00000000-0000-0000-0000-000000000000}"/>
          </ac:grpSpMkLst>
        </pc:grpChg>
        <pc:grpChg chg="del">
          <ac:chgData name="Sarbajit Acharjee" userId="2f0783fe522faac2" providerId="LiveId" clId="{95B95E2A-EF5B-41C7-B8FC-9EF689B8F2B1}" dt="2024-11-06T19:16:00.503" v="627" actId="478"/>
          <ac:grpSpMkLst>
            <pc:docMk/>
            <pc:sldMk cId="0" sldId="263"/>
            <ac:grpSpMk id="554" creationId="{00000000-0000-0000-0000-000000000000}"/>
          </ac:grpSpMkLst>
        </pc:grpChg>
        <pc:picChg chg="add mod">
          <ac:chgData name="Sarbajit Acharjee" userId="2f0783fe522faac2" providerId="LiveId" clId="{95B95E2A-EF5B-41C7-B8FC-9EF689B8F2B1}" dt="2024-11-06T19:15:56.129" v="626" actId="1076"/>
          <ac:picMkLst>
            <pc:docMk/>
            <pc:sldMk cId="0" sldId="263"/>
            <ac:picMk id="3" creationId="{C88EEA99-79AA-68BF-161C-4960CD5F4514}"/>
          </ac:picMkLst>
        </pc:picChg>
        <pc:picChg chg="add mod">
          <ac:chgData name="Sarbajit Acharjee" userId="2f0783fe522faac2" providerId="LiveId" clId="{95B95E2A-EF5B-41C7-B8FC-9EF689B8F2B1}" dt="2024-11-06T19:16:48.086" v="633" actId="14100"/>
          <ac:picMkLst>
            <pc:docMk/>
            <pc:sldMk cId="0" sldId="263"/>
            <ac:picMk id="6" creationId="{7F848D43-3BD4-E8CD-2A85-C8489748D690}"/>
          </ac:picMkLst>
        </pc:picChg>
        <pc:picChg chg="add mod">
          <ac:chgData name="Sarbajit Acharjee" userId="2f0783fe522faac2" providerId="LiveId" clId="{95B95E2A-EF5B-41C7-B8FC-9EF689B8F2B1}" dt="2024-11-06T19:17:20.879" v="637" actId="1076"/>
          <ac:picMkLst>
            <pc:docMk/>
            <pc:sldMk cId="0" sldId="263"/>
            <ac:picMk id="8" creationId="{81D74815-AECC-A731-9DA5-02388A0CF478}"/>
          </ac:picMkLst>
        </pc:picChg>
        <pc:picChg chg="add mod">
          <ac:chgData name="Sarbajit Acharjee" userId="2f0783fe522faac2" providerId="LiveId" clId="{95B95E2A-EF5B-41C7-B8FC-9EF689B8F2B1}" dt="2024-11-06T19:17:55.807" v="640" actId="1076"/>
          <ac:picMkLst>
            <pc:docMk/>
            <pc:sldMk cId="0" sldId="263"/>
            <ac:picMk id="10" creationId="{3D316635-2329-5DC8-8B34-6ED732F3BD05}"/>
          </ac:picMkLst>
        </pc:picChg>
      </pc:sldChg>
      <pc:sldChg chg="addSp delSp modSp mod">
        <pc:chgData name="Sarbajit Acharjee" userId="2f0783fe522faac2" providerId="LiveId" clId="{95B95E2A-EF5B-41C7-B8FC-9EF689B8F2B1}" dt="2024-11-06T19:15:14.190" v="622" actId="1076"/>
        <pc:sldMkLst>
          <pc:docMk/>
          <pc:sldMk cId="0" sldId="264"/>
        </pc:sldMkLst>
        <pc:spChg chg="del">
          <ac:chgData name="Sarbajit Acharjee" userId="2f0783fe522faac2" providerId="LiveId" clId="{95B95E2A-EF5B-41C7-B8FC-9EF689B8F2B1}" dt="2024-11-06T19:11:44.686" v="594" actId="478"/>
          <ac:spMkLst>
            <pc:docMk/>
            <pc:sldMk cId="0" sldId="264"/>
            <ac:spMk id="2" creationId="{2FD59D17-7204-8809-F506-BF278DA392DD}"/>
          </ac:spMkLst>
        </pc:spChg>
        <pc:spChg chg="del">
          <ac:chgData name="Sarbajit Acharjee" userId="2f0783fe522faac2" providerId="LiveId" clId="{95B95E2A-EF5B-41C7-B8FC-9EF689B8F2B1}" dt="2024-11-06T19:11:04.532" v="590" actId="478"/>
          <ac:spMkLst>
            <pc:docMk/>
            <pc:sldMk cId="0" sldId="264"/>
            <ac:spMk id="596" creationId="{00000000-0000-0000-0000-000000000000}"/>
          </ac:spMkLst>
        </pc:spChg>
        <pc:spChg chg="del">
          <ac:chgData name="Sarbajit Acharjee" userId="2f0783fe522faac2" providerId="LiveId" clId="{95B95E2A-EF5B-41C7-B8FC-9EF689B8F2B1}" dt="2024-11-06T19:11:58.997" v="600" actId="478"/>
          <ac:spMkLst>
            <pc:docMk/>
            <pc:sldMk cId="0" sldId="264"/>
            <ac:spMk id="599" creationId="{00000000-0000-0000-0000-000000000000}"/>
          </ac:spMkLst>
        </pc:spChg>
        <pc:spChg chg="del">
          <ac:chgData name="Sarbajit Acharjee" userId="2f0783fe522faac2" providerId="LiveId" clId="{95B95E2A-EF5B-41C7-B8FC-9EF689B8F2B1}" dt="2024-11-06T19:12:15.408" v="603" actId="478"/>
          <ac:spMkLst>
            <pc:docMk/>
            <pc:sldMk cId="0" sldId="264"/>
            <ac:spMk id="9113" creationId="{00000000-0000-0000-0000-000000000000}"/>
          </ac:spMkLst>
        </pc:spChg>
        <pc:grpChg chg="del">
          <ac:chgData name="Sarbajit Acharjee" userId="2f0783fe522faac2" providerId="LiveId" clId="{95B95E2A-EF5B-41C7-B8FC-9EF689B8F2B1}" dt="2024-11-06T19:09:46.594" v="584" actId="478"/>
          <ac:grpSpMkLst>
            <pc:docMk/>
            <pc:sldMk cId="0" sldId="264"/>
            <ac:grpSpMk id="588" creationId="{00000000-0000-0000-0000-000000000000}"/>
          </ac:grpSpMkLst>
        </pc:grpChg>
        <pc:grpChg chg="del">
          <ac:chgData name="Sarbajit Acharjee" userId="2f0783fe522faac2" providerId="LiveId" clId="{95B95E2A-EF5B-41C7-B8FC-9EF689B8F2B1}" dt="2024-11-06T19:09:21.485" v="580" actId="478"/>
          <ac:grpSpMkLst>
            <pc:docMk/>
            <pc:sldMk cId="0" sldId="264"/>
            <ac:grpSpMk id="600" creationId="{00000000-0000-0000-0000-000000000000}"/>
          </ac:grpSpMkLst>
        </pc:grpChg>
        <pc:picChg chg="del">
          <ac:chgData name="Sarbajit Acharjee" userId="2f0783fe522faac2" providerId="LiveId" clId="{95B95E2A-EF5B-41C7-B8FC-9EF689B8F2B1}" dt="2024-11-06T19:12:17.265" v="604" actId="478"/>
          <ac:picMkLst>
            <pc:docMk/>
            <pc:sldMk cId="0" sldId="264"/>
            <ac:picMk id="3" creationId="{0F4D53E1-A40E-F8B8-5298-D3784AA664C9}"/>
          </ac:picMkLst>
        </pc:picChg>
        <pc:picChg chg="add mod">
          <ac:chgData name="Sarbajit Acharjee" userId="2f0783fe522faac2" providerId="LiveId" clId="{95B95E2A-EF5B-41C7-B8FC-9EF689B8F2B1}" dt="2024-11-06T19:09:25.415" v="581" actId="1076"/>
          <ac:picMkLst>
            <pc:docMk/>
            <pc:sldMk cId="0" sldId="264"/>
            <ac:picMk id="6" creationId="{79CFEBB3-D1C4-2E4C-B526-6E626ED3EA3D}"/>
          </ac:picMkLst>
        </pc:picChg>
        <pc:picChg chg="add mod">
          <ac:chgData name="Sarbajit Acharjee" userId="2f0783fe522faac2" providerId="LiveId" clId="{95B95E2A-EF5B-41C7-B8FC-9EF689B8F2B1}" dt="2024-11-06T19:09:55.527" v="589" actId="1076"/>
          <ac:picMkLst>
            <pc:docMk/>
            <pc:sldMk cId="0" sldId="264"/>
            <ac:picMk id="8" creationId="{F10FF97D-0A59-3281-2686-40E9FB88CD86}"/>
          </ac:picMkLst>
        </pc:picChg>
        <pc:picChg chg="add mod">
          <ac:chgData name="Sarbajit Acharjee" userId="2f0783fe522faac2" providerId="LiveId" clId="{95B95E2A-EF5B-41C7-B8FC-9EF689B8F2B1}" dt="2024-11-06T19:11:12.288" v="593" actId="1076"/>
          <ac:picMkLst>
            <pc:docMk/>
            <pc:sldMk cId="0" sldId="264"/>
            <ac:picMk id="10" creationId="{5A5F57DD-16CC-711A-10B8-DCFFAAC23F5E}"/>
          </ac:picMkLst>
        </pc:picChg>
        <pc:picChg chg="add mod">
          <ac:chgData name="Sarbajit Acharjee" userId="2f0783fe522faac2" providerId="LiveId" clId="{95B95E2A-EF5B-41C7-B8FC-9EF689B8F2B1}" dt="2024-11-06T19:12:11.208" v="602" actId="14100"/>
          <ac:picMkLst>
            <pc:docMk/>
            <pc:sldMk cId="0" sldId="264"/>
            <ac:picMk id="12" creationId="{0B99EFDE-8A13-89B3-FEC2-6962CFCEBD7F}"/>
          </ac:picMkLst>
        </pc:picChg>
        <pc:picChg chg="add del">
          <ac:chgData name="Sarbajit Acharjee" userId="2f0783fe522faac2" providerId="LiveId" clId="{95B95E2A-EF5B-41C7-B8FC-9EF689B8F2B1}" dt="2024-11-06T19:12:39.372" v="606" actId="478"/>
          <ac:picMkLst>
            <pc:docMk/>
            <pc:sldMk cId="0" sldId="264"/>
            <ac:picMk id="14" creationId="{CFDE06AA-0938-DA23-0379-0ED3D294A8B3}"/>
          </ac:picMkLst>
        </pc:picChg>
        <pc:picChg chg="add del mod">
          <ac:chgData name="Sarbajit Acharjee" userId="2f0783fe522faac2" providerId="LiveId" clId="{95B95E2A-EF5B-41C7-B8FC-9EF689B8F2B1}" dt="2024-11-06T19:13:21.296" v="614" actId="478"/>
          <ac:picMkLst>
            <pc:docMk/>
            <pc:sldMk cId="0" sldId="264"/>
            <ac:picMk id="16" creationId="{409F4F77-5218-A66E-44C7-A15C8DADC451}"/>
          </ac:picMkLst>
        </pc:picChg>
        <pc:picChg chg="add del">
          <ac:chgData name="Sarbajit Acharjee" userId="2f0783fe522faac2" providerId="LiveId" clId="{95B95E2A-EF5B-41C7-B8FC-9EF689B8F2B1}" dt="2024-11-06T19:14:08.108" v="616" actId="478"/>
          <ac:picMkLst>
            <pc:docMk/>
            <pc:sldMk cId="0" sldId="264"/>
            <ac:picMk id="18" creationId="{94DF005B-A8D6-4611-D7ED-C6CA23FD0F1C}"/>
          </ac:picMkLst>
        </pc:picChg>
        <pc:picChg chg="add mod">
          <ac:chgData name="Sarbajit Acharjee" userId="2f0783fe522faac2" providerId="LiveId" clId="{95B95E2A-EF5B-41C7-B8FC-9EF689B8F2B1}" dt="2024-11-06T19:14:18.622" v="619" actId="1076"/>
          <ac:picMkLst>
            <pc:docMk/>
            <pc:sldMk cId="0" sldId="264"/>
            <ac:picMk id="20" creationId="{7786BE9E-8B72-907B-9849-7AB579BBC6F6}"/>
          </ac:picMkLst>
        </pc:picChg>
        <pc:picChg chg="add mod">
          <ac:chgData name="Sarbajit Acharjee" userId="2f0783fe522faac2" providerId="LiveId" clId="{95B95E2A-EF5B-41C7-B8FC-9EF689B8F2B1}" dt="2024-11-06T19:15:14.190" v="622" actId="1076"/>
          <ac:picMkLst>
            <pc:docMk/>
            <pc:sldMk cId="0" sldId="264"/>
            <ac:picMk id="22" creationId="{B4F6132C-1E3B-9462-4485-DCDAAF5B1CDA}"/>
          </ac:picMkLst>
        </pc:picChg>
      </pc:sldChg>
      <pc:sldChg chg="delSp add del mod">
        <pc:chgData name="Sarbajit Acharjee" userId="2f0783fe522faac2" providerId="LiveId" clId="{95B95E2A-EF5B-41C7-B8FC-9EF689B8F2B1}" dt="2024-11-07T15:27:38.155" v="802" actId="47"/>
        <pc:sldMkLst>
          <pc:docMk/>
          <pc:sldMk cId="0" sldId="285"/>
        </pc:sldMkLst>
        <pc:picChg chg="del">
          <ac:chgData name="Sarbajit Acharjee" userId="2f0783fe522faac2" providerId="LiveId" clId="{95B95E2A-EF5B-41C7-B8FC-9EF689B8F2B1}" dt="2024-11-07T15:27:36.986" v="801" actId="478"/>
          <ac:picMkLst>
            <pc:docMk/>
            <pc:sldMk cId="0" sldId="285"/>
            <ac:picMk id="1008" creationId="{00000000-0000-0000-0000-000000000000}"/>
          </ac:picMkLst>
        </pc:picChg>
      </pc:sldChg>
      <pc:sldChg chg="del">
        <pc:chgData name="Sarbajit Acharjee" userId="2f0783fe522faac2" providerId="LiveId" clId="{95B95E2A-EF5B-41C7-B8FC-9EF689B8F2B1}" dt="2024-11-06T18:51:14.627" v="548" actId="47"/>
        <pc:sldMkLst>
          <pc:docMk/>
          <pc:sldMk cId="341501844" sldId="298"/>
        </pc:sldMkLst>
      </pc:sldChg>
      <pc:sldChg chg="del">
        <pc:chgData name="Sarbajit Acharjee" userId="2f0783fe522faac2" providerId="LiveId" clId="{95B95E2A-EF5B-41C7-B8FC-9EF689B8F2B1}" dt="2024-11-06T18:51:04.709" v="547" actId="47"/>
        <pc:sldMkLst>
          <pc:docMk/>
          <pc:sldMk cId="3530695190" sldId="299"/>
        </pc:sldMkLst>
      </pc:sldChg>
      <pc:sldChg chg="del">
        <pc:chgData name="Sarbajit Acharjee" userId="2f0783fe522faac2" providerId="LiveId" clId="{95B95E2A-EF5B-41C7-B8FC-9EF689B8F2B1}" dt="2024-11-06T17:28:05.576" v="0" actId="47"/>
        <pc:sldMkLst>
          <pc:docMk/>
          <pc:sldMk cId="2944525307" sldId="300"/>
        </pc:sldMkLst>
      </pc:sldChg>
      <pc:sldChg chg="addSp delSp modSp new add del mod modTransition modAnim">
        <pc:chgData name="Sarbajit Acharjee" userId="2f0783fe522faac2" providerId="LiveId" clId="{95B95E2A-EF5B-41C7-B8FC-9EF689B8F2B1}" dt="2024-11-06T19:04:11.609" v="570"/>
        <pc:sldMkLst>
          <pc:docMk/>
          <pc:sldMk cId="3028881855" sldId="300"/>
        </pc:sldMkLst>
        <pc:spChg chg="mod">
          <ac:chgData name="Sarbajit Acharjee" userId="2f0783fe522faac2" providerId="LiveId" clId="{95B95E2A-EF5B-41C7-B8FC-9EF689B8F2B1}" dt="2024-11-06T17:33:09.968" v="83" actId="207"/>
          <ac:spMkLst>
            <pc:docMk/>
            <pc:sldMk cId="3028881855" sldId="300"/>
            <ac:spMk id="3" creationId="{36678CD6-A02B-5DBB-3BC8-82CAADCDBF6F}"/>
          </ac:spMkLst>
        </pc:spChg>
        <pc:spChg chg="add del">
          <ac:chgData name="Sarbajit Acharjee" userId="2f0783fe522faac2" providerId="LiveId" clId="{95B95E2A-EF5B-41C7-B8FC-9EF689B8F2B1}" dt="2024-11-06T17:28:56.385" v="6" actId="931"/>
          <ac:spMkLst>
            <pc:docMk/>
            <pc:sldMk cId="3028881855" sldId="300"/>
            <ac:spMk id="4" creationId="{A8454EFB-BBFB-E8B5-4288-34F0B90BA552}"/>
          </ac:spMkLst>
        </pc:spChg>
        <pc:spChg chg="add del mod">
          <ac:chgData name="Sarbajit Acharjee" userId="2f0783fe522faac2" providerId="LiveId" clId="{95B95E2A-EF5B-41C7-B8FC-9EF689B8F2B1}" dt="2024-11-06T17:30:52.619" v="61" actId="931"/>
          <ac:spMkLst>
            <pc:docMk/>
            <pc:sldMk cId="3028881855" sldId="300"/>
            <ac:spMk id="8" creationId="{65A771BA-109D-6FF3-CF68-4B6879CDB711}"/>
          </ac:spMkLst>
        </pc:spChg>
        <pc:picChg chg="add del mod">
          <ac:chgData name="Sarbajit Acharjee" userId="2f0783fe522faac2" providerId="LiveId" clId="{95B95E2A-EF5B-41C7-B8FC-9EF689B8F2B1}" dt="2024-11-06T17:30:46.490" v="60" actId="478"/>
          <ac:picMkLst>
            <pc:docMk/>
            <pc:sldMk cId="3028881855" sldId="300"/>
            <ac:picMk id="6" creationId="{68ACDC3E-2396-DFAC-73D6-8057C837B7FB}"/>
          </ac:picMkLst>
        </pc:picChg>
        <pc:picChg chg="add mod">
          <ac:chgData name="Sarbajit Acharjee" userId="2f0783fe522faac2" providerId="LiveId" clId="{95B95E2A-EF5B-41C7-B8FC-9EF689B8F2B1}" dt="2024-11-06T17:31:30.546" v="72" actId="1076"/>
          <ac:picMkLst>
            <pc:docMk/>
            <pc:sldMk cId="3028881855" sldId="300"/>
            <ac:picMk id="10" creationId="{84E7C56B-FA2D-5834-E282-E26872E23F0A}"/>
          </ac:picMkLst>
        </pc:picChg>
      </pc:sldChg>
      <pc:sldChg chg="addSp delSp modSp new mod ord modTransition">
        <pc:chgData name="Sarbajit Acharjee" userId="2f0783fe522faac2" providerId="LiveId" clId="{95B95E2A-EF5B-41C7-B8FC-9EF689B8F2B1}" dt="2024-11-06T19:04:08.976" v="569"/>
        <pc:sldMkLst>
          <pc:docMk/>
          <pc:sldMk cId="3461518795" sldId="301"/>
        </pc:sldMkLst>
        <pc:spChg chg="add del mod">
          <ac:chgData name="Sarbajit Acharjee" userId="2f0783fe522faac2" providerId="LiveId" clId="{95B95E2A-EF5B-41C7-B8FC-9EF689B8F2B1}" dt="2024-11-06T17:42:13.097" v="99"/>
          <ac:spMkLst>
            <pc:docMk/>
            <pc:sldMk cId="3461518795" sldId="301"/>
            <ac:spMk id="4" creationId="{E71A3151-37B6-58E0-A217-8613D34A0F5E}"/>
          </ac:spMkLst>
        </pc:spChg>
        <pc:picChg chg="add mod">
          <ac:chgData name="Sarbajit Acharjee" userId="2f0783fe522faac2" providerId="LiveId" clId="{95B95E2A-EF5B-41C7-B8FC-9EF689B8F2B1}" dt="2024-11-06T17:42:11.634" v="97" actId="14100"/>
          <ac:picMkLst>
            <pc:docMk/>
            <pc:sldMk cId="3461518795" sldId="301"/>
            <ac:picMk id="3" creationId="{12CD9F7B-9003-5F84-B3DC-F6416950D7C4}"/>
          </ac:picMkLst>
        </pc:picChg>
      </pc:sldChg>
      <pc:sldChg chg="addSp delSp modSp new mod modTransition modAnim">
        <pc:chgData name="Sarbajit Acharjee" userId="2f0783fe522faac2" providerId="LiveId" clId="{95B95E2A-EF5B-41C7-B8FC-9EF689B8F2B1}" dt="2024-11-06T19:03:45.155" v="564"/>
        <pc:sldMkLst>
          <pc:docMk/>
          <pc:sldMk cId="4028333628" sldId="302"/>
        </pc:sldMkLst>
        <pc:spChg chg="mod">
          <ac:chgData name="Sarbajit Acharjee" userId="2f0783fe522faac2" providerId="LiveId" clId="{95B95E2A-EF5B-41C7-B8FC-9EF689B8F2B1}" dt="2024-11-06T17:50:26.782" v="267" actId="115"/>
          <ac:spMkLst>
            <pc:docMk/>
            <pc:sldMk cId="4028333628" sldId="302"/>
            <ac:spMk id="2" creationId="{8E8C422D-13C9-B0B8-DFB1-74B613162DDF}"/>
          </ac:spMkLst>
        </pc:spChg>
        <pc:spChg chg="mod">
          <ac:chgData name="Sarbajit Acharjee" userId="2f0783fe522faac2" providerId="LiveId" clId="{95B95E2A-EF5B-41C7-B8FC-9EF689B8F2B1}" dt="2024-11-06T17:50:20.135" v="266" actId="20577"/>
          <ac:spMkLst>
            <pc:docMk/>
            <pc:sldMk cId="4028333628" sldId="302"/>
            <ac:spMk id="3" creationId="{2A75BC1A-340E-4B68-3FBB-DCFC906AF7D8}"/>
          </ac:spMkLst>
        </pc:spChg>
        <pc:spChg chg="del">
          <ac:chgData name="Sarbajit Acharjee" userId="2f0783fe522faac2" providerId="LiveId" clId="{95B95E2A-EF5B-41C7-B8FC-9EF689B8F2B1}" dt="2024-11-06T17:43:04.296" v="101" actId="931"/>
          <ac:spMkLst>
            <pc:docMk/>
            <pc:sldMk cId="4028333628" sldId="302"/>
            <ac:spMk id="4" creationId="{F5DEF482-D61D-7355-82F0-8B07903901A9}"/>
          </ac:spMkLst>
        </pc:spChg>
        <pc:picChg chg="add mod">
          <ac:chgData name="Sarbajit Acharjee" userId="2f0783fe522faac2" providerId="LiveId" clId="{95B95E2A-EF5B-41C7-B8FC-9EF689B8F2B1}" dt="2024-11-06T18:59:05.073" v="549" actId="1076"/>
          <ac:picMkLst>
            <pc:docMk/>
            <pc:sldMk cId="4028333628" sldId="302"/>
            <ac:picMk id="6" creationId="{6F2B8015-79CF-37DA-CDDF-F7DFF7CDEEF7}"/>
          </ac:picMkLst>
        </pc:picChg>
        <pc:picChg chg="add mod">
          <ac:chgData name="Sarbajit Acharjee" userId="2f0783fe522faac2" providerId="LiveId" clId="{95B95E2A-EF5B-41C7-B8FC-9EF689B8F2B1}" dt="2024-11-06T17:50:51.112" v="271" actId="1035"/>
          <ac:picMkLst>
            <pc:docMk/>
            <pc:sldMk cId="4028333628" sldId="302"/>
            <ac:picMk id="7" creationId="{ED908077-6201-061C-C793-DF48DE98AFC7}"/>
          </ac:picMkLst>
        </pc:picChg>
      </pc:sldChg>
      <pc:sldChg chg="new del">
        <pc:chgData name="Sarbajit Acharjee" userId="2f0783fe522faac2" providerId="LiveId" clId="{95B95E2A-EF5B-41C7-B8FC-9EF689B8F2B1}" dt="2024-11-06T17:55:18.963" v="278" actId="680"/>
        <pc:sldMkLst>
          <pc:docMk/>
          <pc:sldMk cId="2029086778" sldId="303"/>
        </pc:sldMkLst>
      </pc:sldChg>
      <pc:sldChg chg="addSp delSp modSp new mod modTransition">
        <pc:chgData name="Sarbajit Acharjee" userId="2f0783fe522faac2" providerId="LiveId" clId="{95B95E2A-EF5B-41C7-B8FC-9EF689B8F2B1}" dt="2024-11-06T19:04:02.576" v="568"/>
        <pc:sldMkLst>
          <pc:docMk/>
          <pc:sldMk cId="2064457965" sldId="303"/>
        </pc:sldMkLst>
        <pc:spChg chg="mod">
          <ac:chgData name="Sarbajit Acharjee" userId="2f0783fe522faac2" providerId="LiveId" clId="{95B95E2A-EF5B-41C7-B8FC-9EF689B8F2B1}" dt="2024-11-06T18:13:01.265" v="305" actId="20577"/>
          <ac:spMkLst>
            <pc:docMk/>
            <pc:sldMk cId="2064457965" sldId="303"/>
            <ac:spMk id="2" creationId="{AC044256-EC79-1A34-F362-678F247BA653}"/>
          </ac:spMkLst>
        </pc:spChg>
        <pc:spChg chg="mod">
          <ac:chgData name="Sarbajit Acharjee" userId="2f0783fe522faac2" providerId="LiveId" clId="{95B95E2A-EF5B-41C7-B8FC-9EF689B8F2B1}" dt="2024-11-06T18:04:11.363" v="302" actId="207"/>
          <ac:spMkLst>
            <pc:docMk/>
            <pc:sldMk cId="2064457965" sldId="303"/>
            <ac:spMk id="3" creationId="{115CD58D-ACBF-F434-613A-00AE27FF3180}"/>
          </ac:spMkLst>
        </pc:spChg>
        <pc:spChg chg="del">
          <ac:chgData name="Sarbajit Acharjee" userId="2f0783fe522faac2" providerId="LiveId" clId="{95B95E2A-EF5B-41C7-B8FC-9EF689B8F2B1}" dt="2024-11-06T17:57:15.404" v="280" actId="931"/>
          <ac:spMkLst>
            <pc:docMk/>
            <pc:sldMk cId="2064457965" sldId="303"/>
            <ac:spMk id="4" creationId="{8AB518A3-3869-1353-5AF1-8398B3FB11CD}"/>
          </ac:spMkLst>
        </pc:spChg>
        <pc:picChg chg="add mod">
          <ac:chgData name="Sarbajit Acharjee" userId="2f0783fe522faac2" providerId="LiveId" clId="{95B95E2A-EF5B-41C7-B8FC-9EF689B8F2B1}" dt="2024-11-06T17:57:36.117" v="282"/>
          <ac:picMkLst>
            <pc:docMk/>
            <pc:sldMk cId="2064457965" sldId="303"/>
            <ac:picMk id="6" creationId="{79A3001F-D517-BD8F-51B7-531B0EC33AFB}"/>
          </ac:picMkLst>
        </pc:picChg>
      </pc:sldChg>
      <pc:sldChg chg="addSp delSp modSp new mod modTransition">
        <pc:chgData name="Sarbajit Acharjee" userId="2f0783fe522faac2" providerId="LiveId" clId="{95B95E2A-EF5B-41C7-B8FC-9EF689B8F2B1}" dt="2024-11-06T19:04:24.389" v="572"/>
        <pc:sldMkLst>
          <pc:docMk/>
          <pc:sldMk cId="2912575525" sldId="304"/>
        </pc:sldMkLst>
        <pc:spChg chg="mod">
          <ac:chgData name="Sarbajit Acharjee" userId="2f0783fe522faac2" providerId="LiveId" clId="{95B95E2A-EF5B-41C7-B8FC-9EF689B8F2B1}" dt="2024-11-06T18:19:45.190" v="328" actId="20577"/>
          <ac:spMkLst>
            <pc:docMk/>
            <pc:sldMk cId="2912575525" sldId="304"/>
            <ac:spMk id="2" creationId="{01C2EA57-749A-1611-E4FE-DF8BA9C1F58B}"/>
          </ac:spMkLst>
        </pc:spChg>
        <pc:spChg chg="mod">
          <ac:chgData name="Sarbajit Acharjee" userId="2f0783fe522faac2" providerId="LiveId" clId="{95B95E2A-EF5B-41C7-B8FC-9EF689B8F2B1}" dt="2024-11-06T18:20:33.480" v="331" actId="207"/>
          <ac:spMkLst>
            <pc:docMk/>
            <pc:sldMk cId="2912575525" sldId="304"/>
            <ac:spMk id="3" creationId="{E9CB23EE-9D17-D565-BF9D-08D986F09900}"/>
          </ac:spMkLst>
        </pc:spChg>
        <pc:spChg chg="del">
          <ac:chgData name="Sarbajit Acharjee" userId="2f0783fe522faac2" providerId="LiveId" clId="{95B95E2A-EF5B-41C7-B8FC-9EF689B8F2B1}" dt="2024-11-06T18:13:42.292" v="307" actId="931"/>
          <ac:spMkLst>
            <pc:docMk/>
            <pc:sldMk cId="2912575525" sldId="304"/>
            <ac:spMk id="4" creationId="{66B83C8D-D050-69C0-8426-A0AA04292CF9}"/>
          </ac:spMkLst>
        </pc:spChg>
        <pc:picChg chg="add mod">
          <ac:chgData name="Sarbajit Acharjee" userId="2f0783fe522faac2" providerId="LiveId" clId="{95B95E2A-EF5B-41C7-B8FC-9EF689B8F2B1}" dt="2024-11-06T18:13:42.292" v="307" actId="931"/>
          <ac:picMkLst>
            <pc:docMk/>
            <pc:sldMk cId="2912575525" sldId="304"/>
            <ac:picMk id="6" creationId="{99096783-C66D-4155-32F1-8C6121A24007}"/>
          </ac:picMkLst>
        </pc:picChg>
      </pc:sldChg>
      <pc:sldChg chg="addSp delSp modSp new mod modTransition">
        <pc:chgData name="Sarbajit Acharjee" userId="2f0783fe522faac2" providerId="LiveId" clId="{95B95E2A-EF5B-41C7-B8FC-9EF689B8F2B1}" dt="2024-11-06T19:04:34.529" v="573"/>
        <pc:sldMkLst>
          <pc:docMk/>
          <pc:sldMk cId="4062945930" sldId="305"/>
        </pc:sldMkLst>
        <pc:spChg chg="del mod">
          <ac:chgData name="Sarbajit Acharjee" userId="2f0783fe522faac2" providerId="LiveId" clId="{95B95E2A-EF5B-41C7-B8FC-9EF689B8F2B1}" dt="2024-11-06T18:21:37.275" v="338" actId="478"/>
          <ac:spMkLst>
            <pc:docMk/>
            <pc:sldMk cId="4062945930" sldId="305"/>
            <ac:spMk id="2" creationId="{ADF68F4D-F80F-8D62-54BF-3467EA0827C5}"/>
          </ac:spMkLst>
        </pc:spChg>
        <pc:spChg chg="mod">
          <ac:chgData name="Sarbajit Acharjee" userId="2f0783fe522faac2" providerId="LiveId" clId="{95B95E2A-EF5B-41C7-B8FC-9EF689B8F2B1}" dt="2024-11-06T18:28:23.184" v="375" actId="113"/>
          <ac:spMkLst>
            <pc:docMk/>
            <pc:sldMk cId="4062945930" sldId="305"/>
            <ac:spMk id="3" creationId="{BBF26489-129B-2863-B435-7BD61BF8E82A}"/>
          </ac:spMkLst>
        </pc:spChg>
        <pc:spChg chg="del">
          <ac:chgData name="Sarbajit Acharjee" userId="2f0783fe522faac2" providerId="LiveId" clId="{95B95E2A-EF5B-41C7-B8FC-9EF689B8F2B1}" dt="2024-11-06T18:21:03.615" v="333" actId="931"/>
          <ac:spMkLst>
            <pc:docMk/>
            <pc:sldMk cId="4062945930" sldId="305"/>
            <ac:spMk id="4" creationId="{A0F5B4F1-D1BE-260B-7C15-BB28C302AB0E}"/>
          </ac:spMkLst>
        </pc:spChg>
        <pc:picChg chg="add mod">
          <ac:chgData name="Sarbajit Acharjee" userId="2f0783fe522faac2" providerId="LiveId" clId="{95B95E2A-EF5B-41C7-B8FC-9EF689B8F2B1}" dt="2024-11-06T18:22:10.645" v="345" actId="14100"/>
          <ac:picMkLst>
            <pc:docMk/>
            <pc:sldMk cId="4062945930" sldId="305"/>
            <ac:picMk id="6" creationId="{EB2D932B-6428-FE9E-0C8E-B3B59C45D55D}"/>
          </ac:picMkLst>
        </pc:picChg>
      </pc:sldChg>
      <pc:sldChg chg="new del">
        <pc:chgData name="Sarbajit Acharjee" userId="2f0783fe522faac2" providerId="LiveId" clId="{95B95E2A-EF5B-41C7-B8FC-9EF689B8F2B1}" dt="2024-11-06T18:24:37.145" v="350" actId="680"/>
        <pc:sldMkLst>
          <pc:docMk/>
          <pc:sldMk cId="2943461775" sldId="306"/>
        </pc:sldMkLst>
      </pc:sldChg>
      <pc:sldChg chg="addSp delSp modSp new mod modTransition">
        <pc:chgData name="Sarbajit Acharjee" userId="2f0783fe522faac2" providerId="LiveId" clId="{95B95E2A-EF5B-41C7-B8FC-9EF689B8F2B1}" dt="2024-11-06T19:04:35.360" v="574"/>
        <pc:sldMkLst>
          <pc:docMk/>
          <pc:sldMk cId="3478884812" sldId="306"/>
        </pc:sldMkLst>
        <pc:spChg chg="del mod">
          <ac:chgData name="Sarbajit Acharjee" userId="2f0783fe522faac2" providerId="LiveId" clId="{95B95E2A-EF5B-41C7-B8FC-9EF689B8F2B1}" dt="2024-11-06T18:24:56.668" v="354" actId="478"/>
          <ac:spMkLst>
            <pc:docMk/>
            <pc:sldMk cId="3478884812" sldId="306"/>
            <ac:spMk id="2" creationId="{8E115475-AA7F-44E4-E6A0-1AA91CB7EAA1}"/>
          </ac:spMkLst>
        </pc:spChg>
        <pc:spChg chg="mod">
          <ac:chgData name="Sarbajit Acharjee" userId="2f0783fe522faac2" providerId="LiveId" clId="{95B95E2A-EF5B-41C7-B8FC-9EF689B8F2B1}" dt="2024-11-06T18:28:17.197" v="374" actId="113"/>
          <ac:spMkLst>
            <pc:docMk/>
            <pc:sldMk cId="3478884812" sldId="306"/>
            <ac:spMk id="3" creationId="{3192CF7B-6BDA-4E86-F606-8A8B5ADA05B8}"/>
          </ac:spMkLst>
        </pc:spChg>
        <pc:spChg chg="del">
          <ac:chgData name="Sarbajit Acharjee" userId="2f0783fe522faac2" providerId="LiveId" clId="{95B95E2A-EF5B-41C7-B8FC-9EF689B8F2B1}" dt="2024-11-06T18:24:50.767" v="352" actId="931"/>
          <ac:spMkLst>
            <pc:docMk/>
            <pc:sldMk cId="3478884812" sldId="306"/>
            <ac:spMk id="4" creationId="{F7B94250-5430-07CB-E925-CB1873F926E7}"/>
          </ac:spMkLst>
        </pc:spChg>
        <pc:picChg chg="add mod">
          <ac:chgData name="Sarbajit Acharjee" userId="2f0783fe522faac2" providerId="LiveId" clId="{95B95E2A-EF5B-41C7-B8FC-9EF689B8F2B1}" dt="2024-11-06T18:26:32.266" v="366" actId="14826"/>
          <ac:picMkLst>
            <pc:docMk/>
            <pc:sldMk cId="3478884812" sldId="306"/>
            <ac:picMk id="6" creationId="{6BCB640A-161B-3D96-65C3-805B50E70679}"/>
          </ac:picMkLst>
        </pc:picChg>
      </pc:sldChg>
      <pc:sldChg chg="addSp delSp modSp new mod modTransition">
        <pc:chgData name="Sarbajit Acharjee" userId="2f0783fe522faac2" providerId="LiveId" clId="{95B95E2A-EF5B-41C7-B8FC-9EF689B8F2B1}" dt="2024-11-06T19:04:45.656" v="577"/>
        <pc:sldMkLst>
          <pc:docMk/>
          <pc:sldMk cId="2958021990" sldId="307"/>
        </pc:sldMkLst>
        <pc:spChg chg="del mod">
          <ac:chgData name="Sarbajit Acharjee" userId="2f0783fe522faac2" providerId="LiveId" clId="{95B95E2A-EF5B-41C7-B8FC-9EF689B8F2B1}" dt="2024-11-06T18:29:03.559" v="379" actId="478"/>
          <ac:spMkLst>
            <pc:docMk/>
            <pc:sldMk cId="2958021990" sldId="307"/>
            <ac:spMk id="2" creationId="{FC64201E-C5EE-B4C9-51C3-449B1BA37BB7}"/>
          </ac:spMkLst>
        </pc:spChg>
        <pc:spChg chg="mod">
          <ac:chgData name="Sarbajit Acharjee" userId="2f0783fe522faac2" providerId="LiveId" clId="{95B95E2A-EF5B-41C7-B8FC-9EF689B8F2B1}" dt="2024-11-06T18:35:02.126" v="421" actId="113"/>
          <ac:spMkLst>
            <pc:docMk/>
            <pc:sldMk cId="2958021990" sldId="307"/>
            <ac:spMk id="3" creationId="{B7BCBE7A-203E-F6CB-D085-8CD26752C057}"/>
          </ac:spMkLst>
        </pc:spChg>
        <pc:spChg chg="del">
          <ac:chgData name="Sarbajit Acharjee" userId="2f0783fe522faac2" providerId="LiveId" clId="{95B95E2A-EF5B-41C7-B8FC-9EF689B8F2B1}" dt="2024-11-06T18:28:58.055" v="377" actId="931"/>
          <ac:spMkLst>
            <pc:docMk/>
            <pc:sldMk cId="2958021990" sldId="307"/>
            <ac:spMk id="4" creationId="{EA1A7888-F073-83E4-F59A-10C082258AC3}"/>
          </ac:spMkLst>
        </pc:spChg>
        <pc:picChg chg="add mod">
          <ac:chgData name="Sarbajit Acharjee" userId="2f0783fe522faac2" providerId="LiveId" clId="{95B95E2A-EF5B-41C7-B8FC-9EF689B8F2B1}" dt="2024-11-06T18:29:48.838" v="389" actId="14826"/>
          <ac:picMkLst>
            <pc:docMk/>
            <pc:sldMk cId="2958021990" sldId="307"/>
            <ac:picMk id="6" creationId="{113882CF-F310-8D7B-B3AC-266248BF4167}"/>
          </ac:picMkLst>
        </pc:picChg>
      </pc:sldChg>
      <pc:sldChg chg="addSp delSp modSp new del mod setBg modClrScheme chgLayout">
        <pc:chgData name="Sarbajit Acharjee" userId="2f0783fe522faac2" providerId="LiveId" clId="{95B95E2A-EF5B-41C7-B8FC-9EF689B8F2B1}" dt="2024-11-06T18:34:24.197" v="416" actId="47"/>
        <pc:sldMkLst>
          <pc:docMk/>
          <pc:sldMk cId="2555833659" sldId="308"/>
        </pc:sldMkLst>
        <pc:spChg chg="add del mod">
          <ac:chgData name="Sarbajit Acharjee" userId="2f0783fe522faac2" providerId="LiveId" clId="{95B95E2A-EF5B-41C7-B8FC-9EF689B8F2B1}" dt="2024-11-06T18:34:09.933" v="406" actId="700"/>
          <ac:spMkLst>
            <pc:docMk/>
            <pc:sldMk cId="2555833659" sldId="308"/>
            <ac:spMk id="2" creationId="{55160AAD-71A5-88E6-C5E1-3E55DFDD3745}"/>
          </ac:spMkLst>
        </pc:spChg>
        <pc:spChg chg="add del mod">
          <ac:chgData name="Sarbajit Acharjee" userId="2f0783fe522faac2" providerId="LiveId" clId="{95B95E2A-EF5B-41C7-B8FC-9EF689B8F2B1}" dt="2024-11-06T18:34:09.933" v="406" actId="700"/>
          <ac:spMkLst>
            <pc:docMk/>
            <pc:sldMk cId="2555833659" sldId="308"/>
            <ac:spMk id="3" creationId="{F1CAC9D0-60F6-199A-7645-7CF24D77E855}"/>
          </ac:spMkLst>
        </pc:spChg>
        <pc:spChg chg="add del mod">
          <ac:chgData name="Sarbajit Acharjee" userId="2f0783fe522faac2" providerId="LiveId" clId="{95B95E2A-EF5B-41C7-B8FC-9EF689B8F2B1}" dt="2024-11-06T18:34:09.933" v="406" actId="700"/>
          <ac:spMkLst>
            <pc:docMk/>
            <pc:sldMk cId="2555833659" sldId="308"/>
            <ac:spMk id="4" creationId="{45539BB7-9B56-775F-ECBC-3007D742208B}"/>
          </ac:spMkLst>
        </pc:spChg>
      </pc:sldChg>
      <pc:sldChg chg="addSp delSp modSp new mod modTransition">
        <pc:chgData name="Sarbajit Acharjee" userId="2f0783fe522faac2" providerId="LiveId" clId="{95B95E2A-EF5B-41C7-B8FC-9EF689B8F2B1}" dt="2024-11-06T19:04:38.825" v="575"/>
        <pc:sldMkLst>
          <pc:docMk/>
          <pc:sldMk cId="4071666707" sldId="308"/>
        </pc:sldMkLst>
        <pc:spChg chg="del mod">
          <ac:chgData name="Sarbajit Acharjee" userId="2f0783fe522faac2" providerId="LiveId" clId="{95B95E2A-EF5B-41C7-B8FC-9EF689B8F2B1}" dt="2024-11-06T18:35:13.546" v="424" actId="478"/>
          <ac:spMkLst>
            <pc:docMk/>
            <pc:sldMk cId="4071666707" sldId="308"/>
            <ac:spMk id="2" creationId="{5B167C8A-31F4-D57C-14F0-A90844F16968}"/>
          </ac:spMkLst>
        </pc:spChg>
        <pc:spChg chg="mod">
          <ac:chgData name="Sarbajit Acharjee" userId="2f0783fe522faac2" providerId="LiveId" clId="{95B95E2A-EF5B-41C7-B8FC-9EF689B8F2B1}" dt="2024-11-06T18:38:18.059" v="466" actId="14100"/>
          <ac:spMkLst>
            <pc:docMk/>
            <pc:sldMk cId="4071666707" sldId="308"/>
            <ac:spMk id="3" creationId="{6F325080-A6A4-114A-BE0B-2F29DF6C4A99}"/>
          </ac:spMkLst>
        </pc:spChg>
        <pc:spChg chg="del mod">
          <ac:chgData name="Sarbajit Acharjee" userId="2f0783fe522faac2" providerId="LiveId" clId="{95B95E2A-EF5B-41C7-B8FC-9EF689B8F2B1}" dt="2024-11-06T18:36:21.258" v="431" actId="931"/>
          <ac:spMkLst>
            <pc:docMk/>
            <pc:sldMk cId="4071666707" sldId="308"/>
            <ac:spMk id="4" creationId="{DD51C348-CB3A-6400-C63B-3A4EFAE20514}"/>
          </ac:spMkLst>
        </pc:spChg>
        <pc:picChg chg="add mod">
          <ac:chgData name="Sarbajit Acharjee" userId="2f0783fe522faac2" providerId="LiveId" clId="{95B95E2A-EF5B-41C7-B8FC-9EF689B8F2B1}" dt="2024-11-06T18:38:25.401" v="467" actId="14826"/>
          <ac:picMkLst>
            <pc:docMk/>
            <pc:sldMk cId="4071666707" sldId="308"/>
            <ac:picMk id="6" creationId="{B02EDA8B-5759-5816-570F-0DBEC9501638}"/>
          </ac:picMkLst>
        </pc:picChg>
      </pc:sldChg>
      <pc:sldChg chg="addSp delSp modSp new mod modTransition">
        <pc:chgData name="Sarbajit Acharjee" userId="2f0783fe522faac2" providerId="LiveId" clId="{95B95E2A-EF5B-41C7-B8FC-9EF689B8F2B1}" dt="2024-11-06T19:04:40.073" v="576"/>
        <pc:sldMkLst>
          <pc:docMk/>
          <pc:sldMk cId="2391344354" sldId="309"/>
        </pc:sldMkLst>
        <pc:spChg chg="add del mod">
          <ac:chgData name="Sarbajit Acharjee" userId="2f0783fe522faac2" providerId="LiveId" clId="{95B95E2A-EF5B-41C7-B8FC-9EF689B8F2B1}" dt="2024-11-06T18:50:45.946" v="546" actId="14100"/>
          <ac:spMkLst>
            <pc:docMk/>
            <pc:sldMk cId="2391344354" sldId="309"/>
            <ac:spMk id="2" creationId="{2DA5A75E-B760-BBE9-0C29-34ABB84700DA}"/>
          </ac:spMkLst>
        </pc:spChg>
        <pc:spChg chg="mod">
          <ac:chgData name="Sarbajit Acharjee" userId="2f0783fe522faac2" providerId="LiveId" clId="{95B95E2A-EF5B-41C7-B8FC-9EF689B8F2B1}" dt="2024-11-06T18:50:25.529" v="530" actId="255"/>
          <ac:spMkLst>
            <pc:docMk/>
            <pc:sldMk cId="2391344354" sldId="309"/>
            <ac:spMk id="3" creationId="{6C1EC221-6CB0-84E8-1A37-F4601CDCBD28}"/>
          </ac:spMkLst>
        </pc:spChg>
        <pc:spChg chg="del">
          <ac:chgData name="Sarbajit Acharjee" userId="2f0783fe522faac2" providerId="LiveId" clId="{95B95E2A-EF5B-41C7-B8FC-9EF689B8F2B1}" dt="2024-11-06T18:38:55.062" v="469" actId="931"/>
          <ac:spMkLst>
            <pc:docMk/>
            <pc:sldMk cId="2391344354" sldId="309"/>
            <ac:spMk id="4" creationId="{8BAE607E-42A0-174D-C6C1-592EB8188134}"/>
          </ac:spMkLst>
        </pc:spChg>
        <pc:picChg chg="add mod">
          <ac:chgData name="Sarbajit Acharjee" userId="2f0783fe522faac2" providerId="LiveId" clId="{95B95E2A-EF5B-41C7-B8FC-9EF689B8F2B1}" dt="2024-11-06T18:46:51.083" v="506" actId="14100"/>
          <ac:picMkLst>
            <pc:docMk/>
            <pc:sldMk cId="2391344354" sldId="309"/>
            <ac:picMk id="6" creationId="{68882D33-C100-4949-9DE5-A19C528273A4}"/>
          </ac:picMkLst>
        </pc:picChg>
      </pc:sldChg>
      <pc:sldChg chg="addSp delSp modSp new del mod setBg">
        <pc:chgData name="Sarbajit Acharjee" userId="2f0783fe522faac2" providerId="LiveId" clId="{95B95E2A-EF5B-41C7-B8FC-9EF689B8F2B1}" dt="2024-11-07T15:26:22.500" v="798" actId="47"/>
        <pc:sldMkLst>
          <pc:docMk/>
          <pc:sldMk cId="65210623" sldId="310"/>
        </pc:sldMkLst>
        <pc:picChg chg="add del mod">
          <ac:chgData name="Sarbajit Acharjee" userId="2f0783fe522faac2" providerId="LiveId" clId="{95B95E2A-EF5B-41C7-B8FC-9EF689B8F2B1}" dt="2024-11-07T15:24:58.805" v="671" actId="21"/>
          <ac:picMkLst>
            <pc:docMk/>
            <pc:sldMk cId="65210623" sldId="310"/>
            <ac:picMk id="3" creationId="{9EF54A22-C04B-F968-3858-BD25BEA75E25}"/>
          </ac:picMkLst>
        </pc:picChg>
      </pc:sldChg>
      <pc:sldChg chg="addSp delSp modSp new mod modTransition setBg">
        <pc:chgData name="Sarbajit Acharjee" userId="2f0783fe522faac2" providerId="LiveId" clId="{95B95E2A-EF5B-41C7-B8FC-9EF689B8F2B1}" dt="2024-11-07T15:47:24.852" v="865"/>
        <pc:sldMkLst>
          <pc:docMk/>
          <pc:sldMk cId="3937633681" sldId="310"/>
        </pc:sldMkLst>
        <pc:picChg chg="add del">
          <ac:chgData name="Sarbajit Acharjee" userId="2f0783fe522faac2" providerId="LiveId" clId="{95B95E2A-EF5B-41C7-B8FC-9EF689B8F2B1}" dt="2024-11-07T15:28:00.632" v="804" actId="478"/>
          <ac:picMkLst>
            <pc:docMk/>
            <pc:sldMk cId="3937633681" sldId="310"/>
            <ac:picMk id="2" creationId="{4C12AC4D-5295-C5B2-0AB7-DF3A60A2F951}"/>
          </ac:picMkLst>
        </pc:picChg>
        <pc:picChg chg="add del mod">
          <ac:chgData name="Sarbajit Acharjee" userId="2f0783fe522faac2" providerId="LiveId" clId="{95B95E2A-EF5B-41C7-B8FC-9EF689B8F2B1}" dt="2024-11-07T15:37:45.589" v="850" actId="478"/>
          <ac:picMkLst>
            <pc:docMk/>
            <pc:sldMk cId="3937633681" sldId="310"/>
            <ac:picMk id="4" creationId="{481CB99F-453E-C23D-6BF4-8FDA85B4A1F5}"/>
          </ac:picMkLst>
        </pc:picChg>
        <pc:picChg chg="add mod">
          <ac:chgData name="Sarbajit Acharjee" userId="2f0783fe522faac2" providerId="LiveId" clId="{95B95E2A-EF5B-41C7-B8FC-9EF689B8F2B1}" dt="2024-11-07T15:39:40.377" v="857"/>
          <ac:picMkLst>
            <pc:docMk/>
            <pc:sldMk cId="3937633681" sldId="310"/>
            <ac:picMk id="6" creationId="{07CF7589-FD3B-C42A-6385-FE01F2584195}"/>
          </ac:picMkLst>
        </pc:picChg>
        <pc:picChg chg="add mod">
          <ac:chgData name="Sarbajit Acharjee" userId="2f0783fe522faac2" providerId="LiveId" clId="{95B95E2A-EF5B-41C7-B8FC-9EF689B8F2B1}" dt="2024-11-07T15:40:42.437" v="859"/>
          <ac:picMkLst>
            <pc:docMk/>
            <pc:sldMk cId="3937633681" sldId="310"/>
            <ac:picMk id="8" creationId="{C89DF707-776E-2085-0C08-7127A628F029}"/>
          </ac:picMkLst>
        </pc:picChg>
        <pc:picChg chg="add mod">
          <ac:chgData name="Sarbajit Acharjee" userId="2f0783fe522faac2" providerId="LiveId" clId="{95B95E2A-EF5B-41C7-B8FC-9EF689B8F2B1}" dt="2024-11-07T15:40:09.481" v="858"/>
          <ac:picMkLst>
            <pc:docMk/>
            <pc:sldMk cId="3937633681" sldId="310"/>
            <ac:picMk id="10" creationId="{1C1CE727-CC4B-77CB-F5D7-637C4585B3B8}"/>
          </ac:picMkLst>
        </pc:picChg>
        <pc:picChg chg="add del">
          <ac:chgData name="Sarbajit Acharjee" userId="2f0783fe522faac2" providerId="LiveId" clId="{95B95E2A-EF5B-41C7-B8FC-9EF689B8F2B1}" dt="2024-11-07T15:36:14.852" v="841" actId="478"/>
          <ac:picMkLst>
            <pc:docMk/>
            <pc:sldMk cId="3937633681" sldId="310"/>
            <ac:picMk id="12" creationId="{817BD497-4250-B349-5952-664F1979F0AA}"/>
          </ac:picMkLst>
        </pc:picChg>
        <pc:picChg chg="add mod">
          <ac:chgData name="Sarbajit Acharjee" userId="2f0783fe522faac2" providerId="LiveId" clId="{95B95E2A-EF5B-41C7-B8FC-9EF689B8F2B1}" dt="2024-11-07T15:39:16.159" v="856"/>
          <ac:picMkLst>
            <pc:docMk/>
            <pc:sldMk cId="3937633681" sldId="310"/>
            <ac:picMk id="14" creationId="{FDB48A54-39A1-EA08-DFD1-5823B6CBE693}"/>
          </ac:picMkLst>
        </pc:picChg>
        <pc:picChg chg="add mod">
          <ac:chgData name="Sarbajit Acharjee" userId="2f0783fe522faac2" providerId="LiveId" clId="{95B95E2A-EF5B-41C7-B8FC-9EF689B8F2B1}" dt="2024-11-07T15:38:32.354" v="855"/>
          <ac:picMkLst>
            <pc:docMk/>
            <pc:sldMk cId="3937633681" sldId="310"/>
            <ac:picMk id="16" creationId="{6D2007B4-38B3-89EB-DCAA-63F6FBD95A83}"/>
          </ac:picMkLst>
        </pc:picChg>
      </pc:sldChg>
      <pc:sldMasterChg chg="delSldLayout">
        <pc:chgData name="Sarbajit Acharjee" userId="2f0783fe522faac2" providerId="LiveId" clId="{95B95E2A-EF5B-41C7-B8FC-9EF689B8F2B1}" dt="2024-11-07T15:27:38.155" v="802" actId="47"/>
        <pc:sldMasterMkLst>
          <pc:docMk/>
          <pc:sldMasterMk cId="0" sldId="2147483672"/>
        </pc:sldMasterMkLst>
        <pc:sldLayoutChg chg="del">
          <pc:chgData name="Sarbajit Acharjee" userId="2f0783fe522faac2" providerId="LiveId" clId="{95B95E2A-EF5B-41C7-B8FC-9EF689B8F2B1}" dt="2024-11-06T18:34:24.197" v="416" actId="47"/>
          <pc:sldLayoutMkLst>
            <pc:docMk/>
            <pc:sldMasterMk cId="0" sldId="2147483672"/>
            <pc:sldLayoutMk cId="0" sldId="2147483668"/>
          </pc:sldLayoutMkLst>
        </pc:sldLayoutChg>
        <pc:sldLayoutChg chg="del">
          <pc:chgData name="Sarbajit Acharjee" userId="2f0783fe522faac2" providerId="LiveId" clId="{95B95E2A-EF5B-41C7-B8FC-9EF689B8F2B1}" dt="2024-11-07T15:27:38.155" v="802" actId="47"/>
          <pc:sldLayoutMkLst>
            <pc:docMk/>
            <pc:sldMasterMk cId="0" sldId="2147483672"/>
            <pc:sldLayoutMk cId="400606671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a:extLst>
            <a:ext uri="{FF2B5EF4-FFF2-40B4-BE49-F238E27FC236}">
              <a16:creationId xmlns:a16="http://schemas.microsoft.com/office/drawing/2014/main" id="{AE6DCE8B-1AE4-A771-8D75-0F6DB3F19357}"/>
            </a:ext>
          </a:extLst>
        </p:cNvPr>
        <p:cNvGrpSpPr/>
        <p:nvPr/>
      </p:nvGrpSpPr>
      <p:grpSpPr>
        <a:xfrm>
          <a:off x="0" y="0"/>
          <a:ext cx="0" cy="0"/>
          <a:chOff x="0" y="0"/>
          <a:chExt cx="0" cy="0"/>
        </a:xfrm>
      </p:grpSpPr>
      <p:sp>
        <p:nvSpPr>
          <p:cNvPr id="569" name="Google Shape;569;g184d99d1a72_0_2:notes">
            <a:extLst>
              <a:ext uri="{FF2B5EF4-FFF2-40B4-BE49-F238E27FC236}">
                <a16:creationId xmlns:a16="http://schemas.microsoft.com/office/drawing/2014/main" id="{0E40A2C7-5700-4D28-6ACF-42955B2D9A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84d99d1a72_0_2:notes">
            <a:extLst>
              <a:ext uri="{FF2B5EF4-FFF2-40B4-BE49-F238E27FC236}">
                <a16:creationId xmlns:a16="http://schemas.microsoft.com/office/drawing/2014/main" id="{71D299A8-A92A-1A72-F0A5-06CD3511A3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412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
            <a:ext cx="9143987" cy="5143501"/>
          </a:xfrm>
          <a:prstGeom prst="rect">
            <a:avLst/>
          </a:prstGeom>
          <a:noFill/>
          <a:ln>
            <a:noFill/>
          </a:ln>
        </p:spPr>
      </p:pic>
      <p:sp>
        <p:nvSpPr>
          <p:cNvPr id="10" name="Google Shape;10;p2"/>
          <p:cNvSpPr txBox="1">
            <a:spLocks noGrp="1"/>
          </p:cNvSpPr>
          <p:nvPr>
            <p:ph type="ctrTitle"/>
          </p:nvPr>
        </p:nvSpPr>
        <p:spPr>
          <a:xfrm>
            <a:off x="3840525" y="817600"/>
            <a:ext cx="4590300" cy="25029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5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3961200" y="3555250"/>
            <a:ext cx="4469700" cy="417000"/>
          </a:xfrm>
          <a:prstGeom prst="rect">
            <a:avLst/>
          </a:prstGeom>
          <a:solidFill>
            <a:schemeClr val="lt1"/>
          </a:solidFill>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200"/>
              <a:buNone/>
              <a:defRPr sz="14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0" y="-1"/>
            <a:ext cx="9143987" cy="5143501"/>
          </a:xfrm>
          <a:prstGeom prst="rect">
            <a:avLst/>
          </a:prstGeom>
          <a:noFill/>
          <a:ln>
            <a:noFill/>
          </a:ln>
        </p:spPr>
      </p:pic>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720000" y="1252283"/>
            <a:ext cx="7347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720000" y="2838091"/>
            <a:ext cx="7347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4" hasCustomPrompt="1"/>
          </p:nvPr>
        </p:nvSpPr>
        <p:spPr>
          <a:xfrm>
            <a:off x="3419275" y="1252283"/>
            <a:ext cx="7347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5" hasCustomPrompt="1"/>
          </p:nvPr>
        </p:nvSpPr>
        <p:spPr>
          <a:xfrm>
            <a:off x="3419275" y="2838091"/>
            <a:ext cx="7347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6118550" y="1252283"/>
            <a:ext cx="7347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6118550" y="2838091"/>
            <a:ext cx="7347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720000" y="17600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0" name="Google Shape;60;p13"/>
          <p:cNvSpPr txBox="1">
            <a:spLocks noGrp="1"/>
          </p:cNvSpPr>
          <p:nvPr>
            <p:ph type="subTitle" idx="8"/>
          </p:nvPr>
        </p:nvSpPr>
        <p:spPr>
          <a:xfrm>
            <a:off x="3419275" y="17600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1" name="Google Shape;61;p13"/>
          <p:cNvSpPr txBox="1">
            <a:spLocks noGrp="1"/>
          </p:cNvSpPr>
          <p:nvPr>
            <p:ph type="subTitle" idx="9"/>
          </p:nvPr>
        </p:nvSpPr>
        <p:spPr>
          <a:xfrm>
            <a:off x="6118550" y="17600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2" name="Google Shape;62;p13"/>
          <p:cNvSpPr txBox="1">
            <a:spLocks noGrp="1"/>
          </p:cNvSpPr>
          <p:nvPr>
            <p:ph type="subTitle" idx="13"/>
          </p:nvPr>
        </p:nvSpPr>
        <p:spPr>
          <a:xfrm>
            <a:off x="720000" y="33459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 name="Google Shape;63;p13"/>
          <p:cNvSpPr txBox="1">
            <a:spLocks noGrp="1"/>
          </p:cNvSpPr>
          <p:nvPr>
            <p:ph type="subTitle" idx="14"/>
          </p:nvPr>
        </p:nvSpPr>
        <p:spPr>
          <a:xfrm>
            <a:off x="3419275" y="33459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 name="Google Shape;64;p13"/>
          <p:cNvSpPr txBox="1">
            <a:spLocks noGrp="1"/>
          </p:cNvSpPr>
          <p:nvPr>
            <p:ph type="subTitle" idx="15"/>
          </p:nvPr>
        </p:nvSpPr>
        <p:spPr>
          <a:xfrm>
            <a:off x="6118550" y="33459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5"/>
        <p:cNvGrpSpPr/>
        <p:nvPr/>
      </p:nvGrpSpPr>
      <p:grpSpPr>
        <a:xfrm>
          <a:off x="0" y="0"/>
          <a:ext cx="0" cy="0"/>
          <a:chOff x="0" y="0"/>
          <a:chExt cx="0" cy="0"/>
        </a:xfrm>
      </p:grpSpPr>
      <p:pic>
        <p:nvPicPr>
          <p:cNvPr id="66" name="Google Shape;66;p14"/>
          <p:cNvPicPr preferRelativeResize="0"/>
          <p:nvPr/>
        </p:nvPicPr>
        <p:blipFill rotWithShape="1">
          <a:blip r:embed="rId2">
            <a:alphaModFix/>
          </a:blip>
          <a:srcRect/>
          <a:stretch/>
        </p:blipFill>
        <p:spPr>
          <a:xfrm flipH="1">
            <a:off x="0" y="-1"/>
            <a:ext cx="9143987" cy="5143501"/>
          </a:xfrm>
          <a:prstGeom prst="rect">
            <a:avLst/>
          </a:prstGeom>
          <a:noFill/>
          <a:ln>
            <a:noFill/>
          </a:ln>
        </p:spPr>
      </p:pic>
      <p:sp>
        <p:nvSpPr>
          <p:cNvPr id="67" name="Google Shape;67;p14"/>
          <p:cNvSpPr/>
          <p:nvPr/>
        </p:nvSpPr>
        <p:spPr>
          <a:xfrm>
            <a:off x="629630" y="4678156"/>
            <a:ext cx="757316" cy="755674"/>
          </a:xfrm>
          <a:custGeom>
            <a:avLst/>
            <a:gdLst/>
            <a:ahLst/>
            <a:cxnLst/>
            <a:rect l="l" t="t" r="r" b="b"/>
            <a:pathLst>
              <a:path w="13831" h="13801" extrusionOk="0">
                <a:moveTo>
                  <a:pt x="7023" y="3922"/>
                </a:moveTo>
                <a:cubicBezTo>
                  <a:pt x="7173" y="3922"/>
                  <a:pt x="7325" y="3932"/>
                  <a:pt x="7477" y="3952"/>
                </a:cubicBezTo>
                <a:cubicBezTo>
                  <a:pt x="7569" y="3952"/>
                  <a:pt x="7660" y="3982"/>
                  <a:pt x="7751" y="4043"/>
                </a:cubicBezTo>
                <a:cubicBezTo>
                  <a:pt x="7964" y="4104"/>
                  <a:pt x="8176" y="4195"/>
                  <a:pt x="8389" y="4286"/>
                </a:cubicBezTo>
                <a:cubicBezTo>
                  <a:pt x="8876" y="4560"/>
                  <a:pt x="9271" y="4985"/>
                  <a:pt x="9514" y="5441"/>
                </a:cubicBezTo>
                <a:cubicBezTo>
                  <a:pt x="9635" y="5624"/>
                  <a:pt x="9727" y="5867"/>
                  <a:pt x="9787" y="6080"/>
                </a:cubicBezTo>
                <a:cubicBezTo>
                  <a:pt x="9909" y="6505"/>
                  <a:pt x="9939" y="6961"/>
                  <a:pt x="9879" y="7417"/>
                </a:cubicBezTo>
                <a:cubicBezTo>
                  <a:pt x="9879" y="7508"/>
                  <a:pt x="9818" y="7599"/>
                  <a:pt x="9787" y="7691"/>
                </a:cubicBezTo>
                <a:cubicBezTo>
                  <a:pt x="9727" y="7903"/>
                  <a:pt x="9635" y="8116"/>
                  <a:pt x="9514" y="8329"/>
                </a:cubicBezTo>
                <a:cubicBezTo>
                  <a:pt x="9271" y="8815"/>
                  <a:pt x="8845" y="9210"/>
                  <a:pt x="8389" y="9484"/>
                </a:cubicBezTo>
                <a:cubicBezTo>
                  <a:pt x="8207" y="9575"/>
                  <a:pt x="7964" y="9666"/>
                  <a:pt x="7751" y="9727"/>
                </a:cubicBezTo>
                <a:cubicBezTo>
                  <a:pt x="7467" y="9808"/>
                  <a:pt x="7170" y="9849"/>
                  <a:pt x="6868" y="9849"/>
                </a:cubicBezTo>
                <a:cubicBezTo>
                  <a:pt x="6717" y="9849"/>
                  <a:pt x="6566" y="9839"/>
                  <a:pt x="6414" y="9818"/>
                </a:cubicBezTo>
                <a:cubicBezTo>
                  <a:pt x="6353" y="9818"/>
                  <a:pt x="6231" y="9788"/>
                  <a:pt x="6140" y="9727"/>
                </a:cubicBezTo>
                <a:cubicBezTo>
                  <a:pt x="5927" y="9666"/>
                  <a:pt x="5745" y="9575"/>
                  <a:pt x="5502" y="9484"/>
                </a:cubicBezTo>
                <a:cubicBezTo>
                  <a:pt x="5015" y="9210"/>
                  <a:pt x="4620" y="8815"/>
                  <a:pt x="4377" y="8329"/>
                </a:cubicBezTo>
                <a:cubicBezTo>
                  <a:pt x="4255" y="8147"/>
                  <a:pt x="4164" y="7903"/>
                  <a:pt x="4103" y="7691"/>
                </a:cubicBezTo>
                <a:cubicBezTo>
                  <a:pt x="3982" y="7265"/>
                  <a:pt x="3951" y="6809"/>
                  <a:pt x="4012" y="6353"/>
                </a:cubicBezTo>
                <a:cubicBezTo>
                  <a:pt x="4012" y="6262"/>
                  <a:pt x="4073" y="6171"/>
                  <a:pt x="4103" y="6080"/>
                </a:cubicBezTo>
                <a:cubicBezTo>
                  <a:pt x="4164" y="5867"/>
                  <a:pt x="4255" y="5654"/>
                  <a:pt x="4377" y="5441"/>
                </a:cubicBezTo>
                <a:cubicBezTo>
                  <a:pt x="4620" y="4955"/>
                  <a:pt x="5046" y="4560"/>
                  <a:pt x="5502" y="4286"/>
                </a:cubicBezTo>
                <a:cubicBezTo>
                  <a:pt x="5684" y="4195"/>
                  <a:pt x="5927" y="4104"/>
                  <a:pt x="6140" y="4043"/>
                </a:cubicBezTo>
                <a:cubicBezTo>
                  <a:pt x="6424" y="3962"/>
                  <a:pt x="6721" y="3922"/>
                  <a:pt x="7023" y="3922"/>
                </a:cubicBezTo>
                <a:close/>
                <a:moveTo>
                  <a:pt x="6079" y="1"/>
                </a:moveTo>
                <a:lnTo>
                  <a:pt x="6079" y="1885"/>
                </a:lnTo>
                <a:cubicBezTo>
                  <a:pt x="5258" y="1976"/>
                  <a:pt x="4499" y="2341"/>
                  <a:pt x="3860" y="2797"/>
                </a:cubicBezTo>
                <a:lnTo>
                  <a:pt x="2523" y="1460"/>
                </a:lnTo>
                <a:lnTo>
                  <a:pt x="1398" y="2584"/>
                </a:lnTo>
                <a:lnTo>
                  <a:pt x="2736" y="3922"/>
                </a:lnTo>
                <a:cubicBezTo>
                  <a:pt x="2310" y="4530"/>
                  <a:pt x="1976" y="5229"/>
                  <a:pt x="1854" y="6019"/>
                </a:cubicBezTo>
                <a:lnTo>
                  <a:pt x="1854" y="6140"/>
                </a:lnTo>
                <a:lnTo>
                  <a:pt x="0" y="6140"/>
                </a:lnTo>
                <a:lnTo>
                  <a:pt x="0" y="7751"/>
                </a:lnTo>
                <a:lnTo>
                  <a:pt x="1854" y="7751"/>
                </a:lnTo>
                <a:cubicBezTo>
                  <a:pt x="1976" y="8572"/>
                  <a:pt x="2310" y="9332"/>
                  <a:pt x="2766" y="9940"/>
                </a:cubicBezTo>
                <a:lnTo>
                  <a:pt x="1429" y="11247"/>
                </a:lnTo>
                <a:lnTo>
                  <a:pt x="2584" y="12402"/>
                </a:lnTo>
                <a:lnTo>
                  <a:pt x="3891" y="11065"/>
                </a:lnTo>
                <a:cubicBezTo>
                  <a:pt x="4499" y="11490"/>
                  <a:pt x="5198" y="11824"/>
                  <a:pt x="5988" y="11946"/>
                </a:cubicBezTo>
                <a:lnTo>
                  <a:pt x="6110" y="11946"/>
                </a:lnTo>
                <a:lnTo>
                  <a:pt x="6110" y="13800"/>
                </a:lnTo>
                <a:lnTo>
                  <a:pt x="7751" y="13800"/>
                </a:lnTo>
                <a:lnTo>
                  <a:pt x="7751" y="11946"/>
                </a:lnTo>
                <a:cubicBezTo>
                  <a:pt x="8541" y="11824"/>
                  <a:pt x="9301" y="11490"/>
                  <a:pt x="9909" y="11034"/>
                </a:cubicBezTo>
                <a:lnTo>
                  <a:pt x="11246" y="12372"/>
                </a:lnTo>
                <a:lnTo>
                  <a:pt x="12371" y="11217"/>
                </a:lnTo>
                <a:lnTo>
                  <a:pt x="11034" y="9879"/>
                </a:lnTo>
                <a:cubicBezTo>
                  <a:pt x="11490" y="9271"/>
                  <a:pt x="11794" y="8603"/>
                  <a:pt x="11915" y="7812"/>
                </a:cubicBezTo>
                <a:cubicBezTo>
                  <a:pt x="11976" y="7751"/>
                  <a:pt x="11976" y="7751"/>
                  <a:pt x="11976" y="7721"/>
                </a:cubicBezTo>
                <a:lnTo>
                  <a:pt x="13830" y="7721"/>
                </a:lnTo>
                <a:lnTo>
                  <a:pt x="13830" y="6080"/>
                </a:lnTo>
                <a:lnTo>
                  <a:pt x="11976" y="6080"/>
                </a:lnTo>
                <a:cubicBezTo>
                  <a:pt x="11854" y="5289"/>
                  <a:pt x="11520" y="4530"/>
                  <a:pt x="11034" y="3891"/>
                </a:cubicBezTo>
                <a:lnTo>
                  <a:pt x="12371" y="2554"/>
                </a:lnTo>
                <a:lnTo>
                  <a:pt x="11246" y="1429"/>
                </a:lnTo>
                <a:lnTo>
                  <a:pt x="9909" y="2736"/>
                </a:lnTo>
                <a:cubicBezTo>
                  <a:pt x="9301" y="2341"/>
                  <a:pt x="8602" y="1976"/>
                  <a:pt x="7812" y="1885"/>
                </a:cubicBezTo>
                <a:lnTo>
                  <a:pt x="7690" y="1885"/>
                </a:lnTo>
                <a:lnTo>
                  <a:pt x="7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4"/>
          <p:cNvSpPr txBox="1">
            <a:spLocks noGrp="1"/>
          </p:cNvSpPr>
          <p:nvPr>
            <p:ph type="subTitle" idx="1"/>
          </p:nvPr>
        </p:nvSpPr>
        <p:spPr>
          <a:xfrm>
            <a:off x="937625" y="24274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 name="Google Shape;70;p14"/>
          <p:cNvSpPr txBox="1">
            <a:spLocks noGrp="1"/>
          </p:cNvSpPr>
          <p:nvPr>
            <p:ph type="subTitle" idx="2"/>
          </p:nvPr>
        </p:nvSpPr>
        <p:spPr>
          <a:xfrm>
            <a:off x="3484347" y="24274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14"/>
          <p:cNvSpPr txBox="1">
            <a:spLocks noGrp="1"/>
          </p:cNvSpPr>
          <p:nvPr>
            <p:ph type="subTitle" idx="3"/>
          </p:nvPr>
        </p:nvSpPr>
        <p:spPr>
          <a:xfrm>
            <a:off x="6031075" y="24274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 name="Google Shape;72;p14"/>
          <p:cNvSpPr txBox="1">
            <a:spLocks noGrp="1"/>
          </p:cNvSpPr>
          <p:nvPr>
            <p:ph type="subTitle" idx="4"/>
          </p:nvPr>
        </p:nvSpPr>
        <p:spPr>
          <a:xfrm>
            <a:off x="937625" y="1761701"/>
            <a:ext cx="2175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 name="Google Shape;73;p14"/>
          <p:cNvSpPr txBox="1">
            <a:spLocks noGrp="1"/>
          </p:cNvSpPr>
          <p:nvPr>
            <p:ph type="subTitle" idx="5"/>
          </p:nvPr>
        </p:nvSpPr>
        <p:spPr>
          <a:xfrm>
            <a:off x="3484350" y="1761701"/>
            <a:ext cx="2175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 name="Google Shape;74;p14"/>
          <p:cNvSpPr txBox="1">
            <a:spLocks noGrp="1"/>
          </p:cNvSpPr>
          <p:nvPr>
            <p:ph type="subTitle" idx="6"/>
          </p:nvPr>
        </p:nvSpPr>
        <p:spPr>
          <a:xfrm>
            <a:off x="6031075" y="1761701"/>
            <a:ext cx="2175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blip>
          <a:srcRect/>
          <a:stretch/>
        </p:blipFill>
        <p:spPr>
          <a:xfrm>
            <a:off x="0" y="-1"/>
            <a:ext cx="9143987" cy="5143501"/>
          </a:xfrm>
          <a:prstGeom prst="rect">
            <a:avLst/>
          </a:prstGeom>
          <a:noFill/>
          <a:ln>
            <a:noFill/>
          </a:ln>
        </p:spPr>
      </p:pic>
      <p:grpSp>
        <p:nvGrpSpPr>
          <p:cNvPr id="77" name="Google Shape;77;p15"/>
          <p:cNvGrpSpPr/>
          <p:nvPr/>
        </p:nvGrpSpPr>
        <p:grpSpPr>
          <a:xfrm>
            <a:off x="46511" y="2772551"/>
            <a:ext cx="9307176" cy="1831460"/>
            <a:chOff x="46511" y="2772551"/>
            <a:chExt cx="9307176" cy="1831460"/>
          </a:xfrm>
        </p:grpSpPr>
        <p:grpSp>
          <p:nvGrpSpPr>
            <p:cNvPr id="78" name="Google Shape;78;p15"/>
            <p:cNvGrpSpPr/>
            <p:nvPr/>
          </p:nvGrpSpPr>
          <p:grpSpPr>
            <a:xfrm>
              <a:off x="8476536" y="2772551"/>
              <a:ext cx="877150" cy="877150"/>
              <a:chOff x="2992975" y="656375"/>
              <a:chExt cx="662100" cy="662100"/>
            </a:xfrm>
          </p:grpSpPr>
          <p:sp>
            <p:nvSpPr>
              <p:cNvPr id="79" name="Google Shape;79;p15"/>
              <p:cNvSpPr/>
              <p:nvPr/>
            </p:nvSpPr>
            <p:spPr>
              <a:xfrm>
                <a:off x="2992975" y="656375"/>
                <a:ext cx="662100" cy="662100"/>
              </a:xfrm>
              <a:prstGeom prst="ellipse">
                <a:avLst/>
              </a:prstGeom>
              <a:solidFill>
                <a:srgbClr val="FFFFFF">
                  <a:alpha val="295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ubik"/>
                  <a:ea typeface="Rubik"/>
                  <a:cs typeface="Rubik"/>
                  <a:sym typeface="Rubik"/>
                </a:endParaRPr>
              </a:p>
            </p:txBody>
          </p:sp>
          <p:sp>
            <p:nvSpPr>
              <p:cNvPr id="80" name="Google Shape;80;p15"/>
              <p:cNvSpPr/>
              <p:nvPr/>
            </p:nvSpPr>
            <p:spPr>
              <a:xfrm>
                <a:off x="3141963" y="806329"/>
                <a:ext cx="364121" cy="362188"/>
              </a:xfrm>
              <a:custGeom>
                <a:avLst/>
                <a:gdLst/>
                <a:ahLst/>
                <a:cxnLst/>
                <a:rect l="l" t="t" r="r" b="b"/>
                <a:pathLst>
                  <a:path w="11491" h="11430" extrusionOk="0">
                    <a:moveTo>
                      <a:pt x="6840" y="1"/>
                    </a:moveTo>
                    <a:cubicBezTo>
                      <a:pt x="6110" y="1"/>
                      <a:pt x="5411" y="92"/>
                      <a:pt x="4803" y="335"/>
                    </a:cubicBezTo>
                    <a:cubicBezTo>
                      <a:pt x="4195" y="548"/>
                      <a:pt x="3679" y="852"/>
                      <a:pt x="3223" y="1247"/>
                    </a:cubicBezTo>
                    <a:cubicBezTo>
                      <a:pt x="2736" y="1612"/>
                      <a:pt x="2341" y="2068"/>
                      <a:pt x="2037" y="2585"/>
                    </a:cubicBezTo>
                    <a:cubicBezTo>
                      <a:pt x="1733" y="3101"/>
                      <a:pt x="1520" y="3588"/>
                      <a:pt x="1368" y="4165"/>
                    </a:cubicBezTo>
                    <a:lnTo>
                      <a:pt x="1368" y="4135"/>
                    </a:lnTo>
                    <a:lnTo>
                      <a:pt x="609" y="4135"/>
                    </a:lnTo>
                    <a:lnTo>
                      <a:pt x="61" y="5503"/>
                    </a:lnTo>
                    <a:lnTo>
                      <a:pt x="1156" y="5503"/>
                    </a:lnTo>
                    <a:lnTo>
                      <a:pt x="1156" y="5563"/>
                    </a:lnTo>
                    <a:lnTo>
                      <a:pt x="1156" y="5898"/>
                    </a:lnTo>
                    <a:cubicBezTo>
                      <a:pt x="1216" y="6019"/>
                      <a:pt x="1216" y="6141"/>
                      <a:pt x="1216" y="6262"/>
                    </a:cubicBezTo>
                    <a:lnTo>
                      <a:pt x="517" y="6262"/>
                    </a:lnTo>
                    <a:lnTo>
                      <a:pt x="1" y="7630"/>
                    </a:lnTo>
                    <a:lnTo>
                      <a:pt x="1581" y="7630"/>
                    </a:lnTo>
                    <a:cubicBezTo>
                      <a:pt x="1764" y="8147"/>
                      <a:pt x="2037" y="8633"/>
                      <a:pt x="2372" y="9089"/>
                    </a:cubicBezTo>
                    <a:cubicBezTo>
                      <a:pt x="2736" y="9545"/>
                      <a:pt x="3101" y="9971"/>
                      <a:pt x="3557" y="10305"/>
                    </a:cubicBezTo>
                    <a:cubicBezTo>
                      <a:pt x="4013" y="10670"/>
                      <a:pt x="4499" y="10913"/>
                      <a:pt x="5046" y="11126"/>
                    </a:cubicBezTo>
                    <a:cubicBezTo>
                      <a:pt x="5563" y="11308"/>
                      <a:pt x="6171" y="11430"/>
                      <a:pt x="6779" y="11430"/>
                    </a:cubicBezTo>
                    <a:cubicBezTo>
                      <a:pt x="7296" y="11430"/>
                      <a:pt x="7752" y="11338"/>
                      <a:pt x="8238" y="11217"/>
                    </a:cubicBezTo>
                    <a:cubicBezTo>
                      <a:pt x="8694" y="11126"/>
                      <a:pt x="9180" y="10974"/>
                      <a:pt x="9606" y="10731"/>
                    </a:cubicBezTo>
                    <a:cubicBezTo>
                      <a:pt x="10031" y="10518"/>
                      <a:pt x="10396" y="10244"/>
                      <a:pt x="10730" y="9910"/>
                    </a:cubicBezTo>
                    <a:cubicBezTo>
                      <a:pt x="11095" y="9606"/>
                      <a:pt x="11338" y="9211"/>
                      <a:pt x="11490" y="8785"/>
                    </a:cubicBezTo>
                    <a:lnTo>
                      <a:pt x="9363" y="7539"/>
                    </a:lnTo>
                    <a:cubicBezTo>
                      <a:pt x="9271" y="7813"/>
                      <a:pt x="9119" y="8086"/>
                      <a:pt x="8907" y="8269"/>
                    </a:cubicBezTo>
                    <a:cubicBezTo>
                      <a:pt x="8724" y="8481"/>
                      <a:pt x="8511" y="8633"/>
                      <a:pt x="8268" y="8755"/>
                    </a:cubicBezTo>
                    <a:cubicBezTo>
                      <a:pt x="8056" y="8876"/>
                      <a:pt x="7812" y="8937"/>
                      <a:pt x="7539" y="9028"/>
                    </a:cubicBezTo>
                    <a:cubicBezTo>
                      <a:pt x="7326" y="9059"/>
                      <a:pt x="7052" y="9089"/>
                      <a:pt x="6840" y="9089"/>
                    </a:cubicBezTo>
                    <a:cubicBezTo>
                      <a:pt x="6293" y="9089"/>
                      <a:pt x="5806" y="8998"/>
                      <a:pt x="5381" y="8724"/>
                    </a:cubicBezTo>
                    <a:cubicBezTo>
                      <a:pt x="4955" y="8451"/>
                      <a:pt x="4621" y="8117"/>
                      <a:pt x="4347" y="7661"/>
                    </a:cubicBezTo>
                    <a:lnTo>
                      <a:pt x="6627" y="7661"/>
                    </a:lnTo>
                    <a:lnTo>
                      <a:pt x="7174" y="6293"/>
                    </a:lnTo>
                    <a:lnTo>
                      <a:pt x="3861" y="6293"/>
                    </a:lnTo>
                    <a:cubicBezTo>
                      <a:pt x="3831" y="6171"/>
                      <a:pt x="3831" y="6110"/>
                      <a:pt x="3831" y="5989"/>
                    </a:cubicBezTo>
                    <a:lnTo>
                      <a:pt x="3831" y="5685"/>
                    </a:lnTo>
                    <a:lnTo>
                      <a:pt x="3831" y="5503"/>
                    </a:lnTo>
                    <a:lnTo>
                      <a:pt x="7083" y="5503"/>
                    </a:lnTo>
                    <a:lnTo>
                      <a:pt x="7630" y="4135"/>
                    </a:lnTo>
                    <a:lnTo>
                      <a:pt x="4104" y="4135"/>
                    </a:lnTo>
                    <a:cubicBezTo>
                      <a:pt x="4317" y="3588"/>
                      <a:pt x="4651" y="3132"/>
                      <a:pt x="5077" y="2797"/>
                    </a:cubicBezTo>
                    <a:cubicBezTo>
                      <a:pt x="5502" y="2463"/>
                      <a:pt x="6080" y="2281"/>
                      <a:pt x="6749" y="2281"/>
                    </a:cubicBezTo>
                    <a:cubicBezTo>
                      <a:pt x="6992" y="2281"/>
                      <a:pt x="7235" y="2311"/>
                      <a:pt x="7478" y="2341"/>
                    </a:cubicBezTo>
                    <a:cubicBezTo>
                      <a:pt x="7752" y="2433"/>
                      <a:pt x="7964" y="2493"/>
                      <a:pt x="8208" y="2615"/>
                    </a:cubicBezTo>
                    <a:cubicBezTo>
                      <a:pt x="8420" y="2767"/>
                      <a:pt x="8663" y="2919"/>
                      <a:pt x="8846" y="3101"/>
                    </a:cubicBezTo>
                    <a:cubicBezTo>
                      <a:pt x="9028" y="3344"/>
                      <a:pt x="9211" y="3557"/>
                      <a:pt x="9332" y="3861"/>
                    </a:cubicBezTo>
                    <a:lnTo>
                      <a:pt x="11369" y="2463"/>
                    </a:lnTo>
                    <a:cubicBezTo>
                      <a:pt x="10974" y="1733"/>
                      <a:pt x="10396" y="1126"/>
                      <a:pt x="9606" y="670"/>
                    </a:cubicBezTo>
                    <a:cubicBezTo>
                      <a:pt x="8815" y="214"/>
                      <a:pt x="7904" y="1"/>
                      <a:pt x="6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a:off x="46511" y="3930523"/>
              <a:ext cx="673488" cy="673488"/>
              <a:chOff x="3993675" y="-205462"/>
              <a:chExt cx="662100" cy="662100"/>
            </a:xfrm>
          </p:grpSpPr>
          <p:sp>
            <p:nvSpPr>
              <p:cNvPr id="82" name="Google Shape;82;p15"/>
              <p:cNvSpPr/>
              <p:nvPr/>
            </p:nvSpPr>
            <p:spPr>
              <a:xfrm>
                <a:off x="3993675" y="-205462"/>
                <a:ext cx="662100" cy="662100"/>
              </a:xfrm>
              <a:prstGeom prst="ellipse">
                <a:avLst/>
              </a:prstGeom>
              <a:solidFill>
                <a:srgbClr val="FFFFFF">
                  <a:alpha val="295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ubik"/>
                  <a:ea typeface="Rubik"/>
                  <a:cs typeface="Rubik"/>
                  <a:sym typeface="Rubik"/>
                </a:endParaRPr>
              </a:p>
            </p:txBody>
          </p:sp>
          <p:sp>
            <p:nvSpPr>
              <p:cNvPr id="83" name="Google Shape;83;p15"/>
              <p:cNvSpPr/>
              <p:nvPr/>
            </p:nvSpPr>
            <p:spPr>
              <a:xfrm>
                <a:off x="4209889" y="-64140"/>
                <a:ext cx="229666" cy="379472"/>
              </a:xfrm>
              <a:custGeom>
                <a:avLst/>
                <a:gdLst/>
                <a:ahLst/>
                <a:cxnLst/>
                <a:rect l="l" t="t" r="r" b="b"/>
                <a:pathLst>
                  <a:path w="7782" h="12858" extrusionOk="0">
                    <a:moveTo>
                      <a:pt x="3556" y="3283"/>
                    </a:moveTo>
                    <a:lnTo>
                      <a:pt x="3556" y="4985"/>
                    </a:lnTo>
                    <a:cubicBezTo>
                      <a:pt x="3252" y="4924"/>
                      <a:pt x="3009" y="4803"/>
                      <a:pt x="2857" y="4651"/>
                    </a:cubicBezTo>
                    <a:cubicBezTo>
                      <a:pt x="2705" y="4529"/>
                      <a:pt x="2614" y="4347"/>
                      <a:pt x="2614" y="4104"/>
                    </a:cubicBezTo>
                    <a:cubicBezTo>
                      <a:pt x="2614" y="3648"/>
                      <a:pt x="2948" y="3405"/>
                      <a:pt x="3556" y="3283"/>
                    </a:cubicBezTo>
                    <a:close/>
                    <a:moveTo>
                      <a:pt x="4256" y="7538"/>
                    </a:moveTo>
                    <a:cubicBezTo>
                      <a:pt x="4559" y="7660"/>
                      <a:pt x="4833" y="7812"/>
                      <a:pt x="5015" y="7903"/>
                    </a:cubicBezTo>
                    <a:cubicBezTo>
                      <a:pt x="5198" y="8055"/>
                      <a:pt x="5319" y="8268"/>
                      <a:pt x="5319" y="8481"/>
                    </a:cubicBezTo>
                    <a:cubicBezTo>
                      <a:pt x="5319" y="8940"/>
                      <a:pt x="4967" y="9182"/>
                      <a:pt x="4365" y="9182"/>
                    </a:cubicBezTo>
                    <a:cubicBezTo>
                      <a:pt x="4329" y="9182"/>
                      <a:pt x="4293" y="9181"/>
                      <a:pt x="4256" y="9180"/>
                    </a:cubicBezTo>
                    <a:lnTo>
                      <a:pt x="4256" y="7538"/>
                    </a:lnTo>
                    <a:close/>
                    <a:moveTo>
                      <a:pt x="3526" y="0"/>
                    </a:moveTo>
                    <a:lnTo>
                      <a:pt x="3526" y="1399"/>
                    </a:lnTo>
                    <a:cubicBezTo>
                      <a:pt x="3100" y="1459"/>
                      <a:pt x="2705" y="1550"/>
                      <a:pt x="2310" y="1702"/>
                    </a:cubicBezTo>
                    <a:cubicBezTo>
                      <a:pt x="1945" y="1854"/>
                      <a:pt x="1581" y="2067"/>
                      <a:pt x="1338" y="2310"/>
                    </a:cubicBezTo>
                    <a:cubicBezTo>
                      <a:pt x="1034" y="2584"/>
                      <a:pt x="790" y="2888"/>
                      <a:pt x="638" y="3283"/>
                    </a:cubicBezTo>
                    <a:cubicBezTo>
                      <a:pt x="456" y="3617"/>
                      <a:pt x="365" y="4043"/>
                      <a:pt x="365" y="4529"/>
                    </a:cubicBezTo>
                    <a:cubicBezTo>
                      <a:pt x="365" y="4864"/>
                      <a:pt x="426" y="5198"/>
                      <a:pt x="517" y="5472"/>
                    </a:cubicBezTo>
                    <a:cubicBezTo>
                      <a:pt x="638" y="5745"/>
                      <a:pt x="790" y="5958"/>
                      <a:pt x="1034" y="6201"/>
                    </a:cubicBezTo>
                    <a:cubicBezTo>
                      <a:pt x="1246" y="6414"/>
                      <a:pt x="1520" y="6627"/>
                      <a:pt x="1854" y="6779"/>
                    </a:cubicBezTo>
                    <a:cubicBezTo>
                      <a:pt x="2189" y="6931"/>
                      <a:pt x="2584" y="7082"/>
                      <a:pt x="3040" y="7234"/>
                    </a:cubicBezTo>
                    <a:lnTo>
                      <a:pt x="3678" y="7417"/>
                    </a:lnTo>
                    <a:lnTo>
                      <a:pt x="3678" y="9241"/>
                    </a:lnTo>
                    <a:cubicBezTo>
                      <a:pt x="3374" y="9210"/>
                      <a:pt x="3040" y="9119"/>
                      <a:pt x="2736" y="8997"/>
                    </a:cubicBezTo>
                    <a:cubicBezTo>
                      <a:pt x="2432" y="8906"/>
                      <a:pt x="2158" y="8785"/>
                      <a:pt x="1885" y="8663"/>
                    </a:cubicBezTo>
                    <a:cubicBezTo>
                      <a:pt x="1672" y="8541"/>
                      <a:pt x="1429" y="8450"/>
                      <a:pt x="1277" y="8329"/>
                    </a:cubicBezTo>
                    <a:cubicBezTo>
                      <a:pt x="1125" y="8207"/>
                      <a:pt x="1034" y="8146"/>
                      <a:pt x="973" y="8086"/>
                    </a:cubicBezTo>
                    <a:lnTo>
                      <a:pt x="0" y="10061"/>
                    </a:lnTo>
                    <a:cubicBezTo>
                      <a:pt x="486" y="10426"/>
                      <a:pt x="1064" y="10669"/>
                      <a:pt x="1672" y="10882"/>
                    </a:cubicBezTo>
                    <a:cubicBezTo>
                      <a:pt x="2280" y="11064"/>
                      <a:pt x="2888" y="11216"/>
                      <a:pt x="3526" y="11247"/>
                    </a:cubicBezTo>
                    <a:lnTo>
                      <a:pt x="3526" y="12858"/>
                    </a:lnTo>
                    <a:lnTo>
                      <a:pt x="4468" y="12858"/>
                    </a:lnTo>
                    <a:lnTo>
                      <a:pt x="4468" y="11247"/>
                    </a:lnTo>
                    <a:cubicBezTo>
                      <a:pt x="4894" y="11247"/>
                      <a:pt x="5350" y="11186"/>
                      <a:pt x="5745" y="11064"/>
                    </a:cubicBezTo>
                    <a:cubicBezTo>
                      <a:pt x="6140" y="10943"/>
                      <a:pt x="6505" y="10760"/>
                      <a:pt x="6809" y="10517"/>
                    </a:cubicBezTo>
                    <a:cubicBezTo>
                      <a:pt x="7113" y="10304"/>
                      <a:pt x="7325" y="10000"/>
                      <a:pt x="7508" y="9636"/>
                    </a:cubicBezTo>
                    <a:cubicBezTo>
                      <a:pt x="7721" y="9241"/>
                      <a:pt x="7781" y="8815"/>
                      <a:pt x="7781" y="8298"/>
                    </a:cubicBezTo>
                    <a:cubicBezTo>
                      <a:pt x="7781" y="7873"/>
                      <a:pt x="7721" y="7447"/>
                      <a:pt x="7569" y="7143"/>
                    </a:cubicBezTo>
                    <a:cubicBezTo>
                      <a:pt x="7417" y="6809"/>
                      <a:pt x="7204" y="6535"/>
                      <a:pt x="6961" y="6323"/>
                    </a:cubicBezTo>
                    <a:cubicBezTo>
                      <a:pt x="6687" y="6079"/>
                      <a:pt x="6383" y="5897"/>
                      <a:pt x="5988" y="5745"/>
                    </a:cubicBezTo>
                    <a:cubicBezTo>
                      <a:pt x="5623" y="5593"/>
                      <a:pt x="5198" y="5441"/>
                      <a:pt x="4742" y="5320"/>
                    </a:cubicBezTo>
                    <a:lnTo>
                      <a:pt x="4286" y="5198"/>
                    </a:lnTo>
                    <a:lnTo>
                      <a:pt x="4286" y="3344"/>
                    </a:lnTo>
                    <a:cubicBezTo>
                      <a:pt x="4559" y="3405"/>
                      <a:pt x="4772" y="3465"/>
                      <a:pt x="5046" y="3557"/>
                    </a:cubicBezTo>
                    <a:cubicBezTo>
                      <a:pt x="5319" y="3617"/>
                      <a:pt x="5532" y="3709"/>
                      <a:pt x="5745" y="3800"/>
                    </a:cubicBezTo>
                    <a:cubicBezTo>
                      <a:pt x="5927" y="3891"/>
                      <a:pt x="6110" y="4013"/>
                      <a:pt x="6231" y="4073"/>
                    </a:cubicBezTo>
                    <a:cubicBezTo>
                      <a:pt x="6353" y="4165"/>
                      <a:pt x="6414" y="4225"/>
                      <a:pt x="6444" y="4256"/>
                    </a:cubicBezTo>
                    <a:lnTo>
                      <a:pt x="7508" y="2432"/>
                    </a:lnTo>
                    <a:cubicBezTo>
                      <a:pt x="7143" y="2219"/>
                      <a:pt x="6687" y="2037"/>
                      <a:pt x="6140" y="1794"/>
                    </a:cubicBezTo>
                    <a:cubicBezTo>
                      <a:pt x="5623" y="1611"/>
                      <a:pt x="5076" y="1459"/>
                      <a:pt x="4468" y="1399"/>
                    </a:cubicBezTo>
                    <a:lnTo>
                      <a:pt x="4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15"/>
          <p:cNvSpPr txBox="1">
            <a:spLocks noGrp="1"/>
          </p:cNvSpPr>
          <p:nvPr>
            <p:ph type="subTitle" idx="1"/>
          </p:nvPr>
        </p:nvSpPr>
        <p:spPr>
          <a:xfrm>
            <a:off x="1466725" y="18252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5"/>
          <p:cNvSpPr txBox="1">
            <a:spLocks noGrp="1"/>
          </p:cNvSpPr>
          <p:nvPr>
            <p:ph type="subTitle" idx="2"/>
          </p:nvPr>
        </p:nvSpPr>
        <p:spPr>
          <a:xfrm>
            <a:off x="5293276" y="18252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5"/>
          <p:cNvSpPr txBox="1">
            <a:spLocks noGrp="1"/>
          </p:cNvSpPr>
          <p:nvPr>
            <p:ph type="subTitle" idx="3"/>
          </p:nvPr>
        </p:nvSpPr>
        <p:spPr>
          <a:xfrm>
            <a:off x="1466725" y="35654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5"/>
          <p:cNvSpPr txBox="1">
            <a:spLocks noGrp="1"/>
          </p:cNvSpPr>
          <p:nvPr>
            <p:ph type="subTitle" idx="4"/>
          </p:nvPr>
        </p:nvSpPr>
        <p:spPr>
          <a:xfrm>
            <a:off x="5293276" y="35654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5"/>
          <p:cNvSpPr txBox="1">
            <a:spLocks noGrp="1"/>
          </p:cNvSpPr>
          <p:nvPr>
            <p:ph type="subTitle" idx="5"/>
          </p:nvPr>
        </p:nvSpPr>
        <p:spPr>
          <a:xfrm>
            <a:off x="1466725" y="1260100"/>
            <a:ext cx="2811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15"/>
          <p:cNvSpPr txBox="1">
            <a:spLocks noGrp="1"/>
          </p:cNvSpPr>
          <p:nvPr>
            <p:ph type="subTitle" idx="6"/>
          </p:nvPr>
        </p:nvSpPr>
        <p:spPr>
          <a:xfrm>
            <a:off x="1466725" y="3000325"/>
            <a:ext cx="2811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5"/>
          <p:cNvSpPr txBox="1">
            <a:spLocks noGrp="1"/>
          </p:cNvSpPr>
          <p:nvPr>
            <p:ph type="subTitle" idx="7"/>
          </p:nvPr>
        </p:nvSpPr>
        <p:spPr>
          <a:xfrm>
            <a:off x="5293250" y="1260100"/>
            <a:ext cx="2811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2" name="Google Shape;92;p15"/>
          <p:cNvSpPr txBox="1">
            <a:spLocks noGrp="1"/>
          </p:cNvSpPr>
          <p:nvPr>
            <p:ph type="subTitle" idx="8"/>
          </p:nvPr>
        </p:nvSpPr>
        <p:spPr>
          <a:xfrm>
            <a:off x="5293250" y="3000325"/>
            <a:ext cx="2811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3"/>
        <p:cNvGrpSpPr/>
        <p:nvPr/>
      </p:nvGrpSpPr>
      <p:grpSpPr>
        <a:xfrm>
          <a:off x="0" y="0"/>
          <a:ext cx="0" cy="0"/>
          <a:chOff x="0" y="0"/>
          <a:chExt cx="0" cy="0"/>
        </a:xfrm>
      </p:grpSpPr>
      <p:pic>
        <p:nvPicPr>
          <p:cNvPr id="94" name="Google Shape;94;p16"/>
          <p:cNvPicPr preferRelativeResize="0"/>
          <p:nvPr/>
        </p:nvPicPr>
        <p:blipFill rotWithShape="1">
          <a:blip r:embed="rId2">
            <a:alphaModFix/>
          </a:blip>
          <a:srcRect/>
          <a:stretch/>
        </p:blipFill>
        <p:spPr>
          <a:xfrm rot="10800000" flipH="1">
            <a:off x="0" y="-1"/>
            <a:ext cx="9143987" cy="5143501"/>
          </a:xfrm>
          <a:prstGeom prst="rect">
            <a:avLst/>
          </a:prstGeom>
          <a:noFill/>
          <a:ln>
            <a:noFill/>
          </a:ln>
        </p:spPr>
      </p:pic>
      <p:sp>
        <p:nvSpPr>
          <p:cNvPr id="95" name="Google Shape;9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6"/>
          <p:cNvSpPr txBox="1">
            <a:spLocks noGrp="1"/>
          </p:cNvSpPr>
          <p:nvPr>
            <p:ph type="subTitle" idx="1"/>
          </p:nvPr>
        </p:nvSpPr>
        <p:spPr>
          <a:xfrm>
            <a:off x="1261548" y="1829550"/>
            <a:ext cx="1986000" cy="10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6"/>
          <p:cNvSpPr txBox="1">
            <a:spLocks noGrp="1"/>
          </p:cNvSpPr>
          <p:nvPr>
            <p:ph type="subTitle" idx="2"/>
          </p:nvPr>
        </p:nvSpPr>
        <p:spPr>
          <a:xfrm>
            <a:off x="3811477" y="1829560"/>
            <a:ext cx="1986000" cy="10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6"/>
          <p:cNvSpPr txBox="1">
            <a:spLocks noGrp="1"/>
          </p:cNvSpPr>
          <p:nvPr>
            <p:ph type="subTitle" idx="3"/>
          </p:nvPr>
        </p:nvSpPr>
        <p:spPr>
          <a:xfrm>
            <a:off x="1263223" y="3572900"/>
            <a:ext cx="1986000" cy="10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6"/>
          <p:cNvSpPr txBox="1">
            <a:spLocks noGrp="1"/>
          </p:cNvSpPr>
          <p:nvPr>
            <p:ph type="subTitle" idx="4"/>
          </p:nvPr>
        </p:nvSpPr>
        <p:spPr>
          <a:xfrm>
            <a:off x="3813425" y="3572900"/>
            <a:ext cx="1986000" cy="10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6"/>
          <p:cNvSpPr txBox="1">
            <a:spLocks noGrp="1"/>
          </p:cNvSpPr>
          <p:nvPr>
            <p:ph type="subTitle" idx="5"/>
          </p:nvPr>
        </p:nvSpPr>
        <p:spPr>
          <a:xfrm>
            <a:off x="6356649" y="1829560"/>
            <a:ext cx="1986000" cy="10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 name="Google Shape;101;p16"/>
          <p:cNvSpPr txBox="1">
            <a:spLocks noGrp="1"/>
          </p:cNvSpPr>
          <p:nvPr>
            <p:ph type="subTitle" idx="6"/>
          </p:nvPr>
        </p:nvSpPr>
        <p:spPr>
          <a:xfrm>
            <a:off x="6358599" y="3572900"/>
            <a:ext cx="1986000" cy="10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6"/>
          <p:cNvSpPr txBox="1">
            <a:spLocks noGrp="1"/>
          </p:cNvSpPr>
          <p:nvPr>
            <p:ph type="subTitle" idx="7"/>
          </p:nvPr>
        </p:nvSpPr>
        <p:spPr>
          <a:xfrm>
            <a:off x="1261525" y="1260075"/>
            <a:ext cx="1986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6"/>
          <p:cNvSpPr txBox="1">
            <a:spLocks noGrp="1"/>
          </p:cNvSpPr>
          <p:nvPr>
            <p:ph type="subTitle" idx="8"/>
          </p:nvPr>
        </p:nvSpPr>
        <p:spPr>
          <a:xfrm>
            <a:off x="3811425" y="1260075"/>
            <a:ext cx="1986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4" name="Google Shape;104;p16"/>
          <p:cNvSpPr txBox="1">
            <a:spLocks noGrp="1"/>
          </p:cNvSpPr>
          <p:nvPr>
            <p:ph type="subTitle" idx="9"/>
          </p:nvPr>
        </p:nvSpPr>
        <p:spPr>
          <a:xfrm>
            <a:off x="6356625" y="1260075"/>
            <a:ext cx="1986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5" name="Google Shape;105;p16"/>
          <p:cNvSpPr txBox="1">
            <a:spLocks noGrp="1"/>
          </p:cNvSpPr>
          <p:nvPr>
            <p:ph type="subTitle" idx="13"/>
          </p:nvPr>
        </p:nvSpPr>
        <p:spPr>
          <a:xfrm>
            <a:off x="1263223" y="3000300"/>
            <a:ext cx="1986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6" name="Google Shape;106;p16"/>
          <p:cNvSpPr txBox="1">
            <a:spLocks noGrp="1"/>
          </p:cNvSpPr>
          <p:nvPr>
            <p:ph type="subTitle" idx="14"/>
          </p:nvPr>
        </p:nvSpPr>
        <p:spPr>
          <a:xfrm>
            <a:off x="3813375" y="3000300"/>
            <a:ext cx="1986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7" name="Google Shape;107;p16"/>
          <p:cNvSpPr txBox="1">
            <a:spLocks noGrp="1"/>
          </p:cNvSpPr>
          <p:nvPr>
            <p:ph type="subTitle" idx="15"/>
          </p:nvPr>
        </p:nvSpPr>
        <p:spPr>
          <a:xfrm>
            <a:off x="6358600" y="3000300"/>
            <a:ext cx="1986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
        <p:cNvGrpSpPr/>
        <p:nvPr/>
      </p:nvGrpSpPr>
      <p:grpSpPr>
        <a:xfrm>
          <a:off x="0" y="0"/>
          <a:ext cx="0" cy="0"/>
          <a:chOff x="0" y="0"/>
          <a:chExt cx="0" cy="0"/>
        </a:xfrm>
      </p:grpSpPr>
      <p:pic>
        <p:nvPicPr>
          <p:cNvPr id="137" name="Google Shape;137;p23"/>
          <p:cNvPicPr preferRelativeResize="0"/>
          <p:nvPr/>
        </p:nvPicPr>
        <p:blipFill rotWithShape="1">
          <a:blip r:embed="rId2">
            <a:alphaModFix/>
          </a:blip>
          <a:srcRect/>
          <a:stretch/>
        </p:blipFill>
        <p:spPr>
          <a:xfrm>
            <a:off x="0" y="-1"/>
            <a:ext cx="9143987"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flipH="1">
            <a:off x="0" y="-1"/>
            <a:ext cx="9143987" cy="5143501"/>
          </a:xfrm>
          <a:prstGeom prst="rect">
            <a:avLst/>
          </a:prstGeom>
          <a:noFill/>
          <a:ln>
            <a:noFill/>
          </a:ln>
        </p:spPr>
      </p:pic>
      <p:sp>
        <p:nvSpPr>
          <p:cNvPr id="14" name="Google Shape;14;p3"/>
          <p:cNvSpPr txBox="1">
            <a:spLocks noGrp="1"/>
          </p:cNvSpPr>
          <p:nvPr>
            <p:ph type="title"/>
          </p:nvPr>
        </p:nvSpPr>
        <p:spPr>
          <a:xfrm>
            <a:off x="713225" y="2295750"/>
            <a:ext cx="40188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1274350"/>
            <a:ext cx="1303500" cy="841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a:stretch/>
        </p:blipFill>
        <p:spPr>
          <a:xfrm>
            <a:off x="0" y="-1"/>
            <a:ext cx="9143987" cy="5143501"/>
          </a:xfrm>
          <a:prstGeom prst="rect">
            <a:avLst/>
          </a:prstGeom>
          <a:noFill/>
          <a:ln>
            <a:noFill/>
          </a:ln>
        </p:spPr>
      </p:pic>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20000" y="1139551"/>
            <a:ext cx="7704000" cy="40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a:stretch/>
        </p:blipFill>
        <p:spPr>
          <a:xfrm>
            <a:off x="0" y="-1"/>
            <a:ext cx="9143987" cy="5143501"/>
          </a:xfrm>
          <a:prstGeom prst="rect">
            <a:avLst/>
          </a:prstGeom>
          <a:noFill/>
          <a:ln>
            <a:noFill/>
          </a:ln>
        </p:spPr>
      </p:pic>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5"/>
          <p:cNvSpPr txBox="1">
            <a:spLocks noGrp="1"/>
          </p:cNvSpPr>
          <p:nvPr>
            <p:ph type="subTitle" idx="1"/>
          </p:nvPr>
        </p:nvSpPr>
        <p:spPr>
          <a:xfrm>
            <a:off x="4923249" y="24217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1715375" y="24217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1715375" y="1757953"/>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4923250" y="1757953"/>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1"/>
            <a:ext cx="9143987" cy="5143501"/>
          </a:xfrm>
          <a:prstGeom prst="rect">
            <a:avLst/>
          </a:prstGeom>
          <a:noFill/>
          <a:ln>
            <a:noFill/>
          </a:ln>
        </p:spPr>
      </p:pic>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a:stretch/>
        </p:blipFill>
        <p:spPr>
          <a:xfrm rot="10800000" flipH="1">
            <a:off x="0" y="-1"/>
            <a:ext cx="9143987" cy="5143501"/>
          </a:xfrm>
          <a:prstGeom prst="rect">
            <a:avLst/>
          </a:prstGeom>
          <a:noFill/>
          <a:ln>
            <a:noFill/>
          </a:ln>
        </p:spPr>
      </p:pic>
      <p:sp>
        <p:nvSpPr>
          <p:cNvPr id="32" name="Google Shape;32;p7"/>
          <p:cNvSpPr txBox="1">
            <a:spLocks noGrp="1"/>
          </p:cNvSpPr>
          <p:nvPr>
            <p:ph type="title"/>
          </p:nvPr>
        </p:nvSpPr>
        <p:spPr>
          <a:xfrm>
            <a:off x="865613" y="539550"/>
            <a:ext cx="3375900" cy="1080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7"/>
          <p:cNvSpPr txBox="1">
            <a:spLocks noGrp="1"/>
          </p:cNvSpPr>
          <p:nvPr>
            <p:ph type="subTitle" idx="1"/>
          </p:nvPr>
        </p:nvSpPr>
        <p:spPr>
          <a:xfrm>
            <a:off x="865613" y="1762900"/>
            <a:ext cx="3375900" cy="26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34" name="Google Shape;34;p7"/>
          <p:cNvSpPr>
            <a:spLocks noGrp="1"/>
          </p:cNvSpPr>
          <p:nvPr>
            <p:ph type="pic" idx="2"/>
          </p:nvPr>
        </p:nvSpPr>
        <p:spPr>
          <a:xfrm>
            <a:off x="4804688" y="539550"/>
            <a:ext cx="3473700" cy="40644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a:stretch/>
        </p:blipFill>
        <p:spPr>
          <a:xfrm>
            <a:off x="0" y="-1"/>
            <a:ext cx="9143987" cy="5143501"/>
          </a:xfrm>
          <a:prstGeom prst="rect">
            <a:avLst/>
          </a:prstGeom>
          <a:noFill/>
          <a:ln>
            <a:noFill/>
          </a:ln>
        </p:spPr>
      </p:pic>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a:stretch/>
        </p:blipFill>
        <p:spPr>
          <a:xfrm flipH="1">
            <a:off x="0" y="-1"/>
            <a:ext cx="9143987" cy="5143501"/>
          </a:xfrm>
          <a:prstGeom prst="rect">
            <a:avLst/>
          </a:prstGeom>
          <a:noFill/>
          <a:ln>
            <a:noFill/>
          </a:ln>
        </p:spPr>
      </p:pic>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9"/>
          <p:cNvSpPr txBox="1">
            <a:spLocks noGrp="1"/>
          </p:cNvSpPr>
          <p:nvPr>
            <p:ph type="subTitle" idx="1"/>
          </p:nvPr>
        </p:nvSpPr>
        <p:spPr>
          <a:xfrm>
            <a:off x="2135550" y="3153500"/>
            <a:ext cx="4872900" cy="5007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a:off x="0" y="-1"/>
            <a:ext cx="9143987" cy="5143501"/>
          </a:xfrm>
          <a:prstGeom prst="rect">
            <a:avLst/>
          </a:prstGeom>
          <a:noFill/>
          <a:ln>
            <a:noFill/>
          </a:ln>
        </p:spPr>
      </p:pic>
      <p:sp>
        <p:nvSpPr>
          <p:cNvPr id="44" name="Google Shape;44;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000"/>
              <a:buFont typeface="Raleway"/>
              <a:buNone/>
              <a:defRPr sz="3000" b="1">
                <a:solidFill>
                  <a:schemeClr val="accent2"/>
                </a:solidFill>
                <a:latin typeface="Raleway"/>
                <a:ea typeface="Raleway"/>
                <a:cs typeface="Raleway"/>
                <a:sym typeface="Raleway"/>
              </a:defRPr>
            </a:lvl1pPr>
            <a:lvl2pPr lvl="1" rtl="0">
              <a:spcBef>
                <a:spcPts val="0"/>
              </a:spcBef>
              <a:spcAft>
                <a:spcPts val="0"/>
              </a:spcAft>
              <a:buClr>
                <a:schemeClr val="accent2"/>
              </a:buClr>
              <a:buSzPts val="3000"/>
              <a:buFont typeface="Raleway"/>
              <a:buNone/>
              <a:defRPr sz="3000" b="1">
                <a:solidFill>
                  <a:schemeClr val="accent2"/>
                </a:solidFill>
                <a:latin typeface="Raleway"/>
                <a:ea typeface="Raleway"/>
                <a:cs typeface="Raleway"/>
                <a:sym typeface="Raleway"/>
              </a:defRPr>
            </a:lvl2pPr>
            <a:lvl3pPr lvl="2" rtl="0">
              <a:spcBef>
                <a:spcPts val="0"/>
              </a:spcBef>
              <a:spcAft>
                <a:spcPts val="0"/>
              </a:spcAft>
              <a:buClr>
                <a:schemeClr val="accent2"/>
              </a:buClr>
              <a:buSzPts val="3000"/>
              <a:buFont typeface="Raleway"/>
              <a:buNone/>
              <a:defRPr sz="3000" b="1">
                <a:solidFill>
                  <a:schemeClr val="accent2"/>
                </a:solidFill>
                <a:latin typeface="Raleway"/>
                <a:ea typeface="Raleway"/>
                <a:cs typeface="Raleway"/>
                <a:sym typeface="Raleway"/>
              </a:defRPr>
            </a:lvl3pPr>
            <a:lvl4pPr lvl="3" rtl="0">
              <a:spcBef>
                <a:spcPts val="0"/>
              </a:spcBef>
              <a:spcAft>
                <a:spcPts val="0"/>
              </a:spcAft>
              <a:buClr>
                <a:schemeClr val="accent2"/>
              </a:buClr>
              <a:buSzPts val="3000"/>
              <a:buFont typeface="Raleway"/>
              <a:buNone/>
              <a:defRPr sz="3000" b="1">
                <a:solidFill>
                  <a:schemeClr val="accent2"/>
                </a:solidFill>
                <a:latin typeface="Raleway"/>
                <a:ea typeface="Raleway"/>
                <a:cs typeface="Raleway"/>
                <a:sym typeface="Raleway"/>
              </a:defRPr>
            </a:lvl4pPr>
            <a:lvl5pPr lvl="4" rtl="0">
              <a:spcBef>
                <a:spcPts val="0"/>
              </a:spcBef>
              <a:spcAft>
                <a:spcPts val="0"/>
              </a:spcAft>
              <a:buClr>
                <a:schemeClr val="accent2"/>
              </a:buClr>
              <a:buSzPts val="3000"/>
              <a:buFont typeface="Raleway"/>
              <a:buNone/>
              <a:defRPr sz="3000" b="1">
                <a:solidFill>
                  <a:schemeClr val="accent2"/>
                </a:solidFill>
                <a:latin typeface="Raleway"/>
                <a:ea typeface="Raleway"/>
                <a:cs typeface="Raleway"/>
                <a:sym typeface="Raleway"/>
              </a:defRPr>
            </a:lvl5pPr>
            <a:lvl6pPr lvl="5" rtl="0">
              <a:spcBef>
                <a:spcPts val="0"/>
              </a:spcBef>
              <a:spcAft>
                <a:spcPts val="0"/>
              </a:spcAft>
              <a:buClr>
                <a:schemeClr val="accent2"/>
              </a:buClr>
              <a:buSzPts val="3000"/>
              <a:buFont typeface="Raleway"/>
              <a:buNone/>
              <a:defRPr sz="3000" b="1">
                <a:solidFill>
                  <a:schemeClr val="accent2"/>
                </a:solidFill>
                <a:latin typeface="Raleway"/>
                <a:ea typeface="Raleway"/>
                <a:cs typeface="Raleway"/>
                <a:sym typeface="Raleway"/>
              </a:defRPr>
            </a:lvl6pPr>
            <a:lvl7pPr lvl="6" rtl="0">
              <a:spcBef>
                <a:spcPts val="0"/>
              </a:spcBef>
              <a:spcAft>
                <a:spcPts val="0"/>
              </a:spcAft>
              <a:buClr>
                <a:schemeClr val="accent2"/>
              </a:buClr>
              <a:buSzPts val="3000"/>
              <a:buFont typeface="Raleway"/>
              <a:buNone/>
              <a:defRPr sz="3000" b="1">
                <a:solidFill>
                  <a:schemeClr val="accent2"/>
                </a:solidFill>
                <a:latin typeface="Raleway"/>
                <a:ea typeface="Raleway"/>
                <a:cs typeface="Raleway"/>
                <a:sym typeface="Raleway"/>
              </a:defRPr>
            </a:lvl7pPr>
            <a:lvl8pPr lvl="7" rtl="0">
              <a:spcBef>
                <a:spcPts val="0"/>
              </a:spcBef>
              <a:spcAft>
                <a:spcPts val="0"/>
              </a:spcAft>
              <a:buClr>
                <a:schemeClr val="accent2"/>
              </a:buClr>
              <a:buSzPts val="3000"/>
              <a:buFont typeface="Raleway"/>
              <a:buNone/>
              <a:defRPr sz="3000" b="1">
                <a:solidFill>
                  <a:schemeClr val="accent2"/>
                </a:solidFill>
                <a:latin typeface="Raleway"/>
                <a:ea typeface="Raleway"/>
                <a:cs typeface="Raleway"/>
                <a:sym typeface="Raleway"/>
              </a:defRPr>
            </a:lvl8pPr>
            <a:lvl9pPr lvl="8" rtl="0">
              <a:spcBef>
                <a:spcPts val="0"/>
              </a:spcBef>
              <a:spcAft>
                <a:spcPts val="0"/>
              </a:spcAft>
              <a:buClr>
                <a:schemeClr val="accent2"/>
              </a:buClr>
              <a:buSzPts val="3000"/>
              <a:buFont typeface="Raleway"/>
              <a:buNone/>
              <a:defRPr sz="3000" b="1">
                <a:solidFill>
                  <a:schemeClr val="accent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Font typeface="Rubik"/>
              <a:buChar char="●"/>
              <a:defRPr sz="1200">
                <a:solidFill>
                  <a:schemeClr val="accent2"/>
                </a:solidFill>
                <a:latin typeface="Rubik"/>
                <a:ea typeface="Rubik"/>
                <a:cs typeface="Rubik"/>
                <a:sym typeface="Rubik"/>
              </a:defRPr>
            </a:lvl1pPr>
            <a:lvl2pPr marL="914400" lvl="1" indent="-304800">
              <a:lnSpc>
                <a:spcPct val="100000"/>
              </a:lnSpc>
              <a:spcBef>
                <a:spcPts val="0"/>
              </a:spcBef>
              <a:spcAft>
                <a:spcPts val="0"/>
              </a:spcAft>
              <a:buClr>
                <a:schemeClr val="accent2"/>
              </a:buClr>
              <a:buSzPts val="1200"/>
              <a:buFont typeface="Rubik"/>
              <a:buChar char="○"/>
              <a:defRPr sz="1200">
                <a:solidFill>
                  <a:schemeClr val="accent2"/>
                </a:solidFill>
                <a:latin typeface="Rubik"/>
                <a:ea typeface="Rubik"/>
                <a:cs typeface="Rubik"/>
                <a:sym typeface="Rubik"/>
              </a:defRPr>
            </a:lvl2pPr>
            <a:lvl3pPr marL="1371600" lvl="2" indent="-304800">
              <a:lnSpc>
                <a:spcPct val="100000"/>
              </a:lnSpc>
              <a:spcBef>
                <a:spcPts val="0"/>
              </a:spcBef>
              <a:spcAft>
                <a:spcPts val="0"/>
              </a:spcAft>
              <a:buClr>
                <a:schemeClr val="accent2"/>
              </a:buClr>
              <a:buSzPts val="1200"/>
              <a:buFont typeface="Rubik"/>
              <a:buChar char="■"/>
              <a:defRPr sz="1200">
                <a:solidFill>
                  <a:schemeClr val="accent2"/>
                </a:solidFill>
                <a:latin typeface="Rubik"/>
                <a:ea typeface="Rubik"/>
                <a:cs typeface="Rubik"/>
                <a:sym typeface="Rubik"/>
              </a:defRPr>
            </a:lvl3pPr>
            <a:lvl4pPr marL="1828800" lvl="3" indent="-304800">
              <a:lnSpc>
                <a:spcPct val="100000"/>
              </a:lnSpc>
              <a:spcBef>
                <a:spcPts val="0"/>
              </a:spcBef>
              <a:spcAft>
                <a:spcPts val="0"/>
              </a:spcAft>
              <a:buClr>
                <a:schemeClr val="accent2"/>
              </a:buClr>
              <a:buSzPts val="1200"/>
              <a:buFont typeface="Rubik"/>
              <a:buChar char="●"/>
              <a:defRPr sz="1200">
                <a:solidFill>
                  <a:schemeClr val="accent2"/>
                </a:solidFill>
                <a:latin typeface="Rubik"/>
                <a:ea typeface="Rubik"/>
                <a:cs typeface="Rubik"/>
                <a:sym typeface="Rubik"/>
              </a:defRPr>
            </a:lvl4pPr>
            <a:lvl5pPr marL="2286000" lvl="4" indent="-304800">
              <a:lnSpc>
                <a:spcPct val="100000"/>
              </a:lnSpc>
              <a:spcBef>
                <a:spcPts val="0"/>
              </a:spcBef>
              <a:spcAft>
                <a:spcPts val="0"/>
              </a:spcAft>
              <a:buClr>
                <a:schemeClr val="accent2"/>
              </a:buClr>
              <a:buSzPts val="1200"/>
              <a:buFont typeface="Rubik"/>
              <a:buChar char="○"/>
              <a:defRPr sz="1200">
                <a:solidFill>
                  <a:schemeClr val="accent2"/>
                </a:solidFill>
                <a:latin typeface="Rubik"/>
                <a:ea typeface="Rubik"/>
                <a:cs typeface="Rubik"/>
                <a:sym typeface="Rubik"/>
              </a:defRPr>
            </a:lvl5pPr>
            <a:lvl6pPr marL="2743200" lvl="5" indent="-304800">
              <a:lnSpc>
                <a:spcPct val="100000"/>
              </a:lnSpc>
              <a:spcBef>
                <a:spcPts val="0"/>
              </a:spcBef>
              <a:spcAft>
                <a:spcPts val="0"/>
              </a:spcAft>
              <a:buClr>
                <a:schemeClr val="accent2"/>
              </a:buClr>
              <a:buSzPts val="1200"/>
              <a:buFont typeface="Rubik"/>
              <a:buChar char="■"/>
              <a:defRPr sz="1200">
                <a:solidFill>
                  <a:schemeClr val="accent2"/>
                </a:solidFill>
                <a:latin typeface="Rubik"/>
                <a:ea typeface="Rubik"/>
                <a:cs typeface="Rubik"/>
                <a:sym typeface="Rubik"/>
              </a:defRPr>
            </a:lvl6pPr>
            <a:lvl7pPr marL="3200400" lvl="6" indent="-304800">
              <a:lnSpc>
                <a:spcPct val="100000"/>
              </a:lnSpc>
              <a:spcBef>
                <a:spcPts val="0"/>
              </a:spcBef>
              <a:spcAft>
                <a:spcPts val="0"/>
              </a:spcAft>
              <a:buClr>
                <a:schemeClr val="accent2"/>
              </a:buClr>
              <a:buSzPts val="1200"/>
              <a:buFont typeface="Rubik"/>
              <a:buChar char="●"/>
              <a:defRPr sz="1200">
                <a:solidFill>
                  <a:schemeClr val="accent2"/>
                </a:solidFill>
                <a:latin typeface="Rubik"/>
                <a:ea typeface="Rubik"/>
                <a:cs typeface="Rubik"/>
                <a:sym typeface="Rubik"/>
              </a:defRPr>
            </a:lvl7pPr>
            <a:lvl8pPr marL="3657600" lvl="7" indent="-304800">
              <a:lnSpc>
                <a:spcPct val="100000"/>
              </a:lnSpc>
              <a:spcBef>
                <a:spcPts val="0"/>
              </a:spcBef>
              <a:spcAft>
                <a:spcPts val="0"/>
              </a:spcAft>
              <a:buClr>
                <a:schemeClr val="accent2"/>
              </a:buClr>
              <a:buSzPts val="1200"/>
              <a:buFont typeface="Rubik"/>
              <a:buChar char="○"/>
              <a:defRPr sz="1200">
                <a:solidFill>
                  <a:schemeClr val="accent2"/>
                </a:solidFill>
                <a:latin typeface="Rubik"/>
                <a:ea typeface="Rubik"/>
                <a:cs typeface="Rubik"/>
                <a:sym typeface="Rubik"/>
              </a:defRPr>
            </a:lvl8pPr>
            <a:lvl9pPr marL="4114800" lvl="8" indent="-304800">
              <a:lnSpc>
                <a:spcPct val="100000"/>
              </a:lnSpc>
              <a:spcBef>
                <a:spcPts val="0"/>
              </a:spcBef>
              <a:spcAft>
                <a:spcPts val="0"/>
              </a:spcAft>
              <a:buClr>
                <a:schemeClr val="accent2"/>
              </a:buClr>
              <a:buSzPts val="1200"/>
              <a:buFont typeface="Rubik"/>
              <a:buChar char="■"/>
              <a:defRPr sz="1200">
                <a:solidFill>
                  <a:schemeClr val="accent2"/>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9" r:id="rId10"/>
    <p:sldLayoutId id="2147483660" r:id="rId11"/>
    <p:sldLayoutId id="2147483661" r:id="rId12"/>
    <p:sldLayoutId id="2147483662"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7.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5.gif"/><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linkedin.com/in/sarbajit-achariya25/" TargetMode="External"/><Relationship Id="rId7" Type="http://schemas.openxmlformats.org/officeDocument/2006/relationships/hyperlink" Target="https://github.com/sarbajitacharjee" TargetMode="External"/><Relationship Id="rId12"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hyperlink" Target="https://sarbajitacharjee.github.io/Netflix_Clone/" TargetMode="External"/><Relationship Id="rId5" Type="http://schemas.openxmlformats.org/officeDocument/2006/relationships/hyperlink" Target="https://www.instagram.com/sarbajit_acharjee__sb/" TargetMode="External"/><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hyperlink" Target="https://sarbajit-portfolio.vercel.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ctrTitle"/>
          </p:nvPr>
        </p:nvSpPr>
        <p:spPr>
          <a:xfrm>
            <a:off x="3449600" y="817600"/>
            <a:ext cx="5580100" cy="25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MAJOR PROJECT</a:t>
            </a:r>
            <a:br>
              <a:rPr lang="en" dirty="0"/>
            </a:br>
            <a:r>
              <a:rPr lang="en" dirty="0">
                <a:solidFill>
                  <a:schemeClr val="accent1"/>
                </a:solidFill>
              </a:rPr>
              <a:t>NETFLIX CLONE</a:t>
            </a:r>
            <a:endParaRPr dirty="0">
              <a:solidFill>
                <a:schemeClr val="accent1"/>
              </a:solidFill>
            </a:endParaRPr>
          </a:p>
        </p:txBody>
      </p:sp>
      <p:pic>
        <p:nvPicPr>
          <p:cNvPr id="5" name="Picture 4">
            <a:extLst>
              <a:ext uri="{FF2B5EF4-FFF2-40B4-BE49-F238E27FC236}">
                <a16:creationId xmlns:a16="http://schemas.microsoft.com/office/drawing/2014/main" id="{81612CB0-0F18-61C3-4EE6-20D38D10A7AB}"/>
              </a:ext>
            </a:extLst>
          </p:cNvPr>
          <p:cNvPicPr>
            <a:picLocks noChangeAspect="1"/>
          </p:cNvPicPr>
          <p:nvPr/>
        </p:nvPicPr>
        <p:blipFill>
          <a:blip r:embed="rId4"/>
          <a:srcRect/>
          <a:stretch/>
        </p:blipFill>
        <p:spPr>
          <a:xfrm>
            <a:off x="327660" y="581380"/>
            <a:ext cx="3261360" cy="3261360"/>
          </a:xfrm>
          <a:prstGeom prst="rect">
            <a:avLst/>
          </a:prstGeom>
          <a:ln>
            <a:noFill/>
          </a:ln>
          <a:effectLst>
            <a:outerShdw blurRad="292100" dist="139700" dir="2700000" algn="tl" rotWithShape="0">
              <a:srgbClr val="333333">
                <a:alpha val="65000"/>
              </a:srgbClr>
            </a:outerShdw>
            <a:reflection blurRad="6350" stA="50000" endA="300" endPos="5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sndAc>
          <p:stSnd>
            <p:snd r:embed="rId3" name="drumroll.wav"/>
          </p:stSnd>
        </p:sndAc>
      </p:transition>
    </mc:Choice>
    <mc:Fallback>
      <p:transition spd="slow">
        <p:fade/>
        <p:sndAc>
          <p:stSnd>
            <p:snd r:embed="rId3" name="drumroll.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675C-CA19-9138-8159-A70F1CA73ACD}"/>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36678CD6-A02B-5DBB-3BC8-82CAADCDBF6F}"/>
              </a:ext>
            </a:extLst>
          </p:cNvPr>
          <p:cNvSpPr>
            <a:spLocks noGrp="1"/>
          </p:cNvSpPr>
          <p:nvPr>
            <p:ph type="subTitle" idx="1"/>
          </p:nvPr>
        </p:nvSpPr>
        <p:spPr>
          <a:xfrm>
            <a:off x="1092199" y="3725332"/>
            <a:ext cx="7018868" cy="1312335"/>
          </a:xfrm>
        </p:spPr>
        <p:txBody>
          <a:bodyPr/>
          <a:lstStyle/>
          <a:p>
            <a:pPr marL="152400" indent="0">
              <a:buNone/>
            </a:pPr>
            <a:r>
              <a:rPr lang="en-IN" sz="2000" b="1" dirty="0">
                <a:solidFill>
                  <a:schemeClr val="accent1"/>
                </a:solidFill>
              </a:rPr>
              <a:t>Landing Page</a:t>
            </a:r>
            <a:r>
              <a:rPr lang="en-IN" sz="2000" dirty="0"/>
              <a:t>: </a:t>
            </a:r>
            <a:r>
              <a:rPr lang="en-US" sz="1400" b="1" dirty="0"/>
              <a:t>The homepage of the Netflix Clone serves as the central hub for showcasing popular content and providing new users with information about Netflix’s plans, features, and frequently asked questions (FAQ). This section aims to engage both potential subscribers and returning users by highlighting the core benefits of the platform, available subscription plans, and answers to common questions. </a:t>
            </a:r>
            <a:endParaRPr lang="en-IN" sz="1400" b="1" dirty="0"/>
          </a:p>
        </p:txBody>
      </p:sp>
      <p:pic>
        <p:nvPicPr>
          <p:cNvPr id="10" name="Picture Placeholder 9">
            <a:extLst>
              <a:ext uri="{FF2B5EF4-FFF2-40B4-BE49-F238E27FC236}">
                <a16:creationId xmlns:a16="http://schemas.microsoft.com/office/drawing/2014/main" id="{84E7C56B-FA2D-5834-E282-E26872E23F0A}"/>
              </a:ext>
            </a:extLst>
          </p:cNvPr>
          <p:cNvPicPr>
            <a:picLocks noGrp="1" noChangeAspect="1"/>
          </p:cNvPicPr>
          <p:nvPr>
            <p:ph type="pic" idx="2"/>
          </p:nvPr>
        </p:nvPicPr>
        <p:blipFill>
          <a:blip r:embed="rId2"/>
          <a:stretch/>
        </p:blipFill>
        <p:spPr>
          <a:xfrm>
            <a:off x="733160" y="194650"/>
            <a:ext cx="7545227" cy="3423783"/>
          </a:xfrm>
        </p:spPr>
      </p:pic>
    </p:spTree>
    <p:extLst>
      <p:ext uri="{BB962C8B-B14F-4D97-AF65-F5344CB8AC3E}">
        <p14:creationId xmlns:p14="http://schemas.microsoft.com/office/powerpoint/2010/main" val="30288818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D9F7B-9003-5F84-B3DC-F6416950D7C4}"/>
              </a:ext>
            </a:extLst>
          </p:cNvPr>
          <p:cNvPicPr>
            <a:picLocks noChangeAspect="1"/>
          </p:cNvPicPr>
          <p:nvPr/>
        </p:nvPicPr>
        <p:blipFill>
          <a:blip r:embed="rId2"/>
          <a:stretch>
            <a:fillRect/>
          </a:stretch>
        </p:blipFill>
        <p:spPr>
          <a:xfrm>
            <a:off x="448733" y="249818"/>
            <a:ext cx="8246533" cy="43052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15187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4256-EC79-1A34-F362-678F247BA653}"/>
              </a:ext>
            </a:extLst>
          </p:cNvPr>
          <p:cNvSpPr>
            <a:spLocks noGrp="1"/>
          </p:cNvSpPr>
          <p:nvPr>
            <p:ph type="title"/>
          </p:nvPr>
        </p:nvSpPr>
        <p:spPr/>
        <p:txBody>
          <a:bodyPr/>
          <a:lstStyle/>
          <a:p>
            <a:r>
              <a:rPr lang="en-US" dirty="0">
                <a:solidFill>
                  <a:schemeClr val="accent1"/>
                </a:solidFill>
              </a:rPr>
              <a:t> Sign In Form</a:t>
            </a:r>
            <a:endParaRPr lang="en-IN" dirty="0">
              <a:solidFill>
                <a:schemeClr val="accent1"/>
              </a:solidFill>
            </a:endParaRPr>
          </a:p>
        </p:txBody>
      </p:sp>
      <p:sp>
        <p:nvSpPr>
          <p:cNvPr id="3" name="Subtitle 2">
            <a:extLst>
              <a:ext uri="{FF2B5EF4-FFF2-40B4-BE49-F238E27FC236}">
                <a16:creationId xmlns:a16="http://schemas.microsoft.com/office/drawing/2014/main" id="{115CD58D-ACBF-F434-613A-00AE27FF3180}"/>
              </a:ext>
            </a:extLst>
          </p:cNvPr>
          <p:cNvSpPr>
            <a:spLocks noGrp="1"/>
          </p:cNvSpPr>
          <p:nvPr>
            <p:ph type="subTitle" idx="1"/>
          </p:nvPr>
        </p:nvSpPr>
        <p:spPr/>
        <p:txBody>
          <a:bodyPr/>
          <a:lstStyle/>
          <a:p>
            <a:pPr marL="152400" indent="0">
              <a:buNone/>
            </a:pPr>
            <a:r>
              <a:rPr lang="en-US" sz="1600" dirty="0"/>
              <a:t>The </a:t>
            </a:r>
            <a:r>
              <a:rPr lang="en-US" sz="1600" dirty="0">
                <a:solidFill>
                  <a:srgbClr val="FF0000"/>
                </a:solidFill>
              </a:rPr>
              <a:t>Sign-In</a:t>
            </a:r>
            <a:r>
              <a:rPr lang="en-US" sz="1600" dirty="0"/>
              <a:t> Page of the Netflix Clone is designed to provide users with a secure and straightforward way to log into their accounts. This page has a minimalistic, user-friendly interface that closely resembles Netflix’s original sign-in page, focusing on simplicity and accessibility.</a:t>
            </a:r>
            <a:endParaRPr lang="en-IN" sz="1600" dirty="0"/>
          </a:p>
        </p:txBody>
      </p:sp>
      <p:pic>
        <p:nvPicPr>
          <p:cNvPr id="6" name="Picture Placeholder 5">
            <a:extLst>
              <a:ext uri="{FF2B5EF4-FFF2-40B4-BE49-F238E27FC236}">
                <a16:creationId xmlns:a16="http://schemas.microsoft.com/office/drawing/2014/main" id="{79A3001F-D517-BD8F-51B7-531B0EC33AFB}"/>
              </a:ext>
            </a:extLst>
          </p:cNvPr>
          <p:cNvPicPr>
            <a:picLocks noGrp="1" noChangeAspect="1"/>
          </p:cNvPicPr>
          <p:nvPr>
            <p:ph type="pic" idx="2"/>
          </p:nvPr>
        </p:nvPicPr>
        <p:blipFill>
          <a:blip r:embed="rId2"/>
          <a:srcRect l="30902" r="30902"/>
          <a:stretch>
            <a:fillRect/>
          </a:stretch>
        </p:blipFill>
        <p:spPr/>
      </p:pic>
    </p:spTree>
    <p:extLst>
      <p:ext uri="{BB962C8B-B14F-4D97-AF65-F5344CB8AC3E}">
        <p14:creationId xmlns:p14="http://schemas.microsoft.com/office/powerpoint/2010/main" val="20644579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EA57-749A-1611-E4FE-DF8BA9C1F58B}"/>
              </a:ext>
            </a:extLst>
          </p:cNvPr>
          <p:cNvSpPr>
            <a:spLocks noGrp="1"/>
          </p:cNvSpPr>
          <p:nvPr>
            <p:ph type="title"/>
          </p:nvPr>
        </p:nvSpPr>
        <p:spPr>
          <a:xfrm>
            <a:off x="764013" y="539550"/>
            <a:ext cx="3375900" cy="1080900"/>
          </a:xfrm>
        </p:spPr>
        <p:txBody>
          <a:bodyPr/>
          <a:lstStyle/>
          <a:p>
            <a:r>
              <a:rPr lang="en-US" dirty="0">
                <a:solidFill>
                  <a:schemeClr val="accent1"/>
                </a:solidFill>
              </a:rPr>
              <a:t>  Register Form</a:t>
            </a:r>
            <a:endParaRPr lang="en-IN" dirty="0">
              <a:solidFill>
                <a:schemeClr val="accent1"/>
              </a:solidFill>
            </a:endParaRPr>
          </a:p>
        </p:txBody>
      </p:sp>
      <p:sp>
        <p:nvSpPr>
          <p:cNvPr id="3" name="Subtitle 2">
            <a:extLst>
              <a:ext uri="{FF2B5EF4-FFF2-40B4-BE49-F238E27FC236}">
                <a16:creationId xmlns:a16="http://schemas.microsoft.com/office/drawing/2014/main" id="{E9CB23EE-9D17-D565-BF9D-08D986F09900}"/>
              </a:ext>
            </a:extLst>
          </p:cNvPr>
          <p:cNvSpPr>
            <a:spLocks noGrp="1"/>
          </p:cNvSpPr>
          <p:nvPr>
            <p:ph type="subTitle" idx="1"/>
          </p:nvPr>
        </p:nvSpPr>
        <p:spPr/>
        <p:txBody>
          <a:bodyPr/>
          <a:lstStyle/>
          <a:p>
            <a:pPr marL="152400" indent="0">
              <a:buNone/>
            </a:pPr>
            <a:r>
              <a:rPr lang="en-US" sz="1800" dirty="0"/>
              <a:t>The </a:t>
            </a:r>
            <a:r>
              <a:rPr lang="en-US" sz="1800" dirty="0">
                <a:solidFill>
                  <a:srgbClr val="FF0000"/>
                </a:solidFill>
              </a:rPr>
              <a:t>Sign-Up</a:t>
            </a:r>
            <a:r>
              <a:rPr lang="en-US" sz="1800" dirty="0"/>
              <a:t> (Register) Page of the Netflix Clone is designed to guide new users through the account creation process smoothly and intuitively.</a:t>
            </a:r>
            <a:endParaRPr lang="en-IN" sz="1800" dirty="0"/>
          </a:p>
        </p:txBody>
      </p:sp>
      <p:pic>
        <p:nvPicPr>
          <p:cNvPr id="6" name="Picture Placeholder 5">
            <a:extLst>
              <a:ext uri="{FF2B5EF4-FFF2-40B4-BE49-F238E27FC236}">
                <a16:creationId xmlns:a16="http://schemas.microsoft.com/office/drawing/2014/main" id="{99096783-C66D-4155-32F1-8C6121A24007}"/>
              </a:ext>
            </a:extLst>
          </p:cNvPr>
          <p:cNvPicPr>
            <a:picLocks noGrp="1" noChangeAspect="1"/>
          </p:cNvPicPr>
          <p:nvPr>
            <p:ph type="pic" idx="2"/>
          </p:nvPr>
        </p:nvPicPr>
        <p:blipFill>
          <a:blip r:embed="rId2"/>
          <a:srcRect l="30410" r="30410"/>
          <a:stretch>
            <a:fillRect/>
          </a:stretch>
        </p:blipFill>
        <p:spPr/>
      </p:pic>
    </p:spTree>
    <p:extLst>
      <p:ext uri="{BB962C8B-B14F-4D97-AF65-F5344CB8AC3E}">
        <p14:creationId xmlns:p14="http://schemas.microsoft.com/office/powerpoint/2010/main" val="291257552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BF26489-129B-2863-B435-7BD61BF8E82A}"/>
              </a:ext>
            </a:extLst>
          </p:cNvPr>
          <p:cNvSpPr>
            <a:spLocks noGrp="1"/>
          </p:cNvSpPr>
          <p:nvPr>
            <p:ph type="subTitle" idx="1"/>
          </p:nvPr>
        </p:nvSpPr>
        <p:spPr>
          <a:xfrm>
            <a:off x="767813" y="3691466"/>
            <a:ext cx="7927454" cy="1335818"/>
          </a:xfrm>
        </p:spPr>
        <p:txBody>
          <a:bodyPr/>
          <a:lstStyle/>
          <a:p>
            <a:pPr marL="152400" indent="0">
              <a:buNone/>
            </a:pPr>
            <a:r>
              <a:rPr lang="en-US" sz="1600" dirty="0"/>
              <a:t>The </a:t>
            </a:r>
            <a:r>
              <a:rPr lang="en-US" sz="1600" b="1" dirty="0">
                <a:solidFill>
                  <a:srgbClr val="FF0000"/>
                </a:solidFill>
              </a:rPr>
              <a:t>Profile Section </a:t>
            </a:r>
            <a:r>
              <a:rPr lang="en-US" sz="1600" dirty="0"/>
              <a:t>of the Netflix Clone allows users to manage their profiles, customize their viewing preferences, and access personalized content. This section is essential for a multi-user experience, where different family members or individuals can have separate profiles on the same account, each with its own recommendations and watch history. </a:t>
            </a:r>
            <a:endParaRPr lang="en-IN" sz="1600" dirty="0"/>
          </a:p>
        </p:txBody>
      </p:sp>
      <p:pic>
        <p:nvPicPr>
          <p:cNvPr id="6" name="Picture Placeholder 5">
            <a:extLst>
              <a:ext uri="{FF2B5EF4-FFF2-40B4-BE49-F238E27FC236}">
                <a16:creationId xmlns:a16="http://schemas.microsoft.com/office/drawing/2014/main" id="{EB2D932B-6428-FE9E-0C8E-B3B59C45D55D}"/>
              </a:ext>
            </a:extLst>
          </p:cNvPr>
          <p:cNvPicPr>
            <a:picLocks noGrp="1" noChangeAspect="1"/>
          </p:cNvPicPr>
          <p:nvPr>
            <p:ph type="pic" idx="2"/>
          </p:nvPr>
        </p:nvPicPr>
        <p:blipFill>
          <a:blip r:embed="rId2"/>
          <a:srcRect l="5085" r="5085"/>
          <a:stretch/>
        </p:blipFill>
        <p:spPr>
          <a:xfrm>
            <a:off x="558799" y="116216"/>
            <a:ext cx="8136467" cy="3434161"/>
          </a:xfrm>
        </p:spPr>
      </p:pic>
    </p:spTree>
    <p:extLst>
      <p:ext uri="{BB962C8B-B14F-4D97-AF65-F5344CB8AC3E}">
        <p14:creationId xmlns:p14="http://schemas.microsoft.com/office/powerpoint/2010/main" val="406294593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192CF7B-6BDA-4E86-F606-8A8B5ADA05B8}"/>
              </a:ext>
            </a:extLst>
          </p:cNvPr>
          <p:cNvSpPr>
            <a:spLocks noGrp="1"/>
          </p:cNvSpPr>
          <p:nvPr>
            <p:ph type="subTitle" idx="1"/>
          </p:nvPr>
        </p:nvSpPr>
        <p:spPr>
          <a:xfrm>
            <a:off x="609601" y="3877733"/>
            <a:ext cx="8026400" cy="1092200"/>
          </a:xfrm>
        </p:spPr>
        <p:txBody>
          <a:bodyPr/>
          <a:lstStyle/>
          <a:p>
            <a:pPr marL="152400" indent="0">
              <a:buNone/>
            </a:pPr>
            <a:r>
              <a:rPr lang="en-US" sz="1400" dirty="0"/>
              <a:t>The </a:t>
            </a:r>
            <a:r>
              <a:rPr lang="en-US" sz="1400" b="1" dirty="0">
                <a:solidFill>
                  <a:srgbClr val="FF0000"/>
                </a:solidFill>
              </a:rPr>
              <a:t>Netflix hero page</a:t>
            </a:r>
            <a:r>
              <a:rPr lang="en-US" sz="1400" dirty="0"/>
              <a:t>, often referred to as the "landing page," serves as the first impression for users visiting the Netflix website or app. It plays a crucial role in engaging visitors and encouraging them to explore the platform's extensive content library. Here are the key features and design elements that define the Netflix hero page</a:t>
            </a:r>
            <a:endParaRPr lang="en-IN" sz="1400" dirty="0"/>
          </a:p>
        </p:txBody>
      </p:sp>
      <p:pic>
        <p:nvPicPr>
          <p:cNvPr id="6" name="Picture Placeholder 5">
            <a:extLst>
              <a:ext uri="{FF2B5EF4-FFF2-40B4-BE49-F238E27FC236}">
                <a16:creationId xmlns:a16="http://schemas.microsoft.com/office/drawing/2014/main" id="{6BCB640A-161B-3D96-65C3-805B50E70679}"/>
              </a:ext>
            </a:extLst>
          </p:cNvPr>
          <p:cNvPicPr>
            <a:picLocks noGrp="1" noChangeAspect="1"/>
          </p:cNvPicPr>
          <p:nvPr>
            <p:ph type="pic" idx="2"/>
          </p:nvPr>
        </p:nvPicPr>
        <p:blipFill>
          <a:blip r:embed="rId2"/>
          <a:srcRect t="1323" b="1323"/>
          <a:stretch/>
        </p:blipFill>
        <p:spPr>
          <a:xfrm>
            <a:off x="431800" y="67733"/>
            <a:ext cx="8204200" cy="3666067"/>
          </a:xfrm>
        </p:spPr>
      </p:pic>
    </p:spTree>
    <p:extLst>
      <p:ext uri="{BB962C8B-B14F-4D97-AF65-F5344CB8AC3E}">
        <p14:creationId xmlns:p14="http://schemas.microsoft.com/office/powerpoint/2010/main" val="347888481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325080-A6A4-114A-BE0B-2F29DF6C4A99}"/>
              </a:ext>
            </a:extLst>
          </p:cNvPr>
          <p:cNvSpPr>
            <a:spLocks noGrp="1"/>
          </p:cNvSpPr>
          <p:nvPr>
            <p:ph type="subTitle" idx="1"/>
          </p:nvPr>
        </p:nvSpPr>
        <p:spPr>
          <a:xfrm>
            <a:off x="465667" y="4224867"/>
            <a:ext cx="8238066" cy="812800"/>
          </a:xfrm>
        </p:spPr>
        <p:txBody>
          <a:bodyPr/>
          <a:lstStyle/>
          <a:p>
            <a:pPr marL="152400" indent="0">
              <a:buNone/>
            </a:pPr>
            <a:r>
              <a:rPr lang="en-US" sz="1600" b="1" dirty="0">
                <a:solidFill>
                  <a:srgbClr val="FF0000"/>
                </a:solidFill>
              </a:rPr>
              <a:t>Genre Section </a:t>
            </a:r>
            <a:r>
              <a:rPr lang="en-US" sz="1600" dirty="0"/>
              <a:t>: The genre sections on the Netflix hero page help users navigate through the vast array of content available, catering to diverse tastes and preferences. </a:t>
            </a:r>
            <a:endParaRPr lang="en-IN" sz="1600" dirty="0"/>
          </a:p>
        </p:txBody>
      </p:sp>
      <p:pic>
        <p:nvPicPr>
          <p:cNvPr id="6" name="Picture Placeholder 5">
            <a:extLst>
              <a:ext uri="{FF2B5EF4-FFF2-40B4-BE49-F238E27FC236}">
                <a16:creationId xmlns:a16="http://schemas.microsoft.com/office/drawing/2014/main" id="{B02EDA8B-5759-5816-570F-0DBEC9501638}"/>
              </a:ext>
            </a:extLst>
          </p:cNvPr>
          <p:cNvPicPr>
            <a:picLocks noGrp="1" noChangeAspect="1"/>
          </p:cNvPicPr>
          <p:nvPr>
            <p:ph type="pic" idx="2"/>
          </p:nvPr>
        </p:nvPicPr>
        <p:blipFill>
          <a:blip r:embed="rId2"/>
          <a:srcRect t="182" b="182"/>
          <a:stretch/>
        </p:blipFill>
        <p:spPr>
          <a:xfrm>
            <a:off x="161361" y="105833"/>
            <a:ext cx="8821278" cy="4042834"/>
          </a:xfrm>
        </p:spPr>
      </p:pic>
    </p:spTree>
    <p:extLst>
      <p:ext uri="{BB962C8B-B14F-4D97-AF65-F5344CB8AC3E}">
        <p14:creationId xmlns:p14="http://schemas.microsoft.com/office/powerpoint/2010/main" val="407166670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A75E-B760-BBE9-0C29-34ABB84700DA}"/>
              </a:ext>
            </a:extLst>
          </p:cNvPr>
          <p:cNvSpPr>
            <a:spLocks noGrp="1"/>
          </p:cNvSpPr>
          <p:nvPr>
            <p:ph type="title"/>
          </p:nvPr>
        </p:nvSpPr>
        <p:spPr>
          <a:xfrm>
            <a:off x="1041399" y="539550"/>
            <a:ext cx="3200113" cy="1080900"/>
          </a:xfrm>
        </p:spPr>
        <p:txBody>
          <a:bodyPr/>
          <a:lstStyle/>
          <a:p>
            <a:r>
              <a:rPr lang="en-US" dirty="0">
                <a:solidFill>
                  <a:srgbClr val="FF0000"/>
                </a:solidFill>
              </a:rPr>
              <a:t>RESPONSIVE              DESIGN</a:t>
            </a:r>
            <a:endParaRPr lang="en-IN" dirty="0">
              <a:solidFill>
                <a:srgbClr val="FF0000"/>
              </a:solidFill>
            </a:endParaRPr>
          </a:p>
        </p:txBody>
      </p:sp>
      <p:sp>
        <p:nvSpPr>
          <p:cNvPr id="3" name="Subtitle 2">
            <a:extLst>
              <a:ext uri="{FF2B5EF4-FFF2-40B4-BE49-F238E27FC236}">
                <a16:creationId xmlns:a16="http://schemas.microsoft.com/office/drawing/2014/main" id="{6C1EC221-6CB0-84E8-1A37-F4601CDCBD28}"/>
              </a:ext>
            </a:extLst>
          </p:cNvPr>
          <p:cNvSpPr>
            <a:spLocks noGrp="1"/>
          </p:cNvSpPr>
          <p:nvPr>
            <p:ph type="subTitle" idx="1"/>
          </p:nvPr>
        </p:nvSpPr>
        <p:spPr/>
        <p:txBody>
          <a:bodyPr/>
          <a:lstStyle/>
          <a:p>
            <a:pPr marL="152400" indent="0">
              <a:buNone/>
            </a:pPr>
            <a:r>
              <a:rPr lang="en-US" sz="1600" dirty="0"/>
              <a:t>Creating a </a:t>
            </a:r>
            <a:r>
              <a:rPr lang="en-US" sz="1600" b="1" dirty="0">
                <a:solidFill>
                  <a:schemeClr val="accent1"/>
                </a:solidFill>
              </a:rPr>
              <a:t>responsive</a:t>
            </a:r>
            <a:r>
              <a:rPr lang="en-US" sz="1600" dirty="0"/>
              <a:t> Netflix clone website involves ensuring that the layout and elements adapt seamlessly to various screen sizes, including mobile phones, tablets, and laptops/PCs. Below, I’ll outline key strategies, best practices, and example code snippets for making a Netflix clone responsive across different devices. </a:t>
            </a:r>
            <a:endParaRPr lang="en-IN" sz="1600" dirty="0"/>
          </a:p>
        </p:txBody>
      </p:sp>
      <p:pic>
        <p:nvPicPr>
          <p:cNvPr id="6" name="Picture Placeholder 5">
            <a:extLst>
              <a:ext uri="{FF2B5EF4-FFF2-40B4-BE49-F238E27FC236}">
                <a16:creationId xmlns:a16="http://schemas.microsoft.com/office/drawing/2014/main" id="{68882D33-C100-4949-9DE5-A19C528273A4}"/>
              </a:ext>
            </a:extLst>
          </p:cNvPr>
          <p:cNvPicPr>
            <a:picLocks noGrp="1" noChangeAspect="1"/>
          </p:cNvPicPr>
          <p:nvPr>
            <p:ph type="pic" idx="2"/>
          </p:nvPr>
        </p:nvPicPr>
        <p:blipFill>
          <a:blip r:embed="rId2"/>
          <a:stretch/>
        </p:blipFill>
        <p:spPr>
          <a:xfrm>
            <a:off x="5545666" y="165849"/>
            <a:ext cx="2379134" cy="4688066"/>
          </a:xfrm>
        </p:spPr>
      </p:pic>
    </p:spTree>
    <p:extLst>
      <p:ext uri="{BB962C8B-B14F-4D97-AF65-F5344CB8AC3E}">
        <p14:creationId xmlns:p14="http://schemas.microsoft.com/office/powerpoint/2010/main" val="23913443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BCBE7A-203E-F6CB-D085-8CD26752C057}"/>
              </a:ext>
            </a:extLst>
          </p:cNvPr>
          <p:cNvSpPr>
            <a:spLocks noGrp="1"/>
          </p:cNvSpPr>
          <p:nvPr>
            <p:ph type="subTitle" idx="1"/>
          </p:nvPr>
        </p:nvSpPr>
        <p:spPr>
          <a:xfrm>
            <a:off x="609600" y="3598332"/>
            <a:ext cx="8161867" cy="1388535"/>
          </a:xfrm>
        </p:spPr>
        <p:txBody>
          <a:bodyPr/>
          <a:lstStyle/>
          <a:p>
            <a:pPr marL="152400" indent="0">
              <a:buNone/>
            </a:pPr>
            <a:r>
              <a:rPr lang="en-US" sz="1400" dirty="0"/>
              <a:t>The </a:t>
            </a:r>
            <a:r>
              <a:rPr lang="en-US" sz="1400" b="1" dirty="0">
                <a:solidFill>
                  <a:srgbClr val="FF0000"/>
                </a:solidFill>
              </a:rPr>
              <a:t>account section </a:t>
            </a:r>
            <a:r>
              <a:rPr lang="en-US" sz="1400" dirty="0"/>
              <a:t>on Netflix is a crucial component of the user experience, allowing subscribers to manage their profiles, settings, and preferences. This section is designed to provide users with control over their Netflix account while ensuring a personalized viewing experience. Here’s a detailed overview of the key features and functionalities typically found in the account section: </a:t>
            </a:r>
            <a:endParaRPr lang="en-IN" sz="1400" dirty="0"/>
          </a:p>
        </p:txBody>
      </p:sp>
      <p:pic>
        <p:nvPicPr>
          <p:cNvPr id="6" name="Picture Placeholder 5">
            <a:extLst>
              <a:ext uri="{FF2B5EF4-FFF2-40B4-BE49-F238E27FC236}">
                <a16:creationId xmlns:a16="http://schemas.microsoft.com/office/drawing/2014/main" id="{113882CF-F310-8D7B-B3AC-266248BF4167}"/>
              </a:ext>
            </a:extLst>
          </p:cNvPr>
          <p:cNvPicPr>
            <a:picLocks noGrp="1" noChangeAspect="1"/>
          </p:cNvPicPr>
          <p:nvPr>
            <p:ph type="pic" idx="2"/>
          </p:nvPr>
        </p:nvPicPr>
        <p:blipFill>
          <a:blip r:embed="rId2"/>
          <a:srcRect t="7164" b="7164"/>
          <a:stretch/>
        </p:blipFill>
        <p:spPr>
          <a:xfrm>
            <a:off x="241101" y="156633"/>
            <a:ext cx="8661797" cy="3340100"/>
          </a:xfrm>
        </p:spPr>
      </p:pic>
    </p:spTree>
    <p:extLst>
      <p:ext uri="{BB962C8B-B14F-4D97-AF65-F5344CB8AC3E}">
        <p14:creationId xmlns:p14="http://schemas.microsoft.com/office/powerpoint/2010/main" val="295802199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71">
          <a:extLst>
            <a:ext uri="{FF2B5EF4-FFF2-40B4-BE49-F238E27FC236}">
              <a16:creationId xmlns:a16="http://schemas.microsoft.com/office/drawing/2014/main" id="{6FDCB5E4-226B-45AC-E48B-9601FF9216AD}"/>
            </a:ext>
          </a:extLst>
        </p:cNvPr>
        <p:cNvGrpSpPr/>
        <p:nvPr/>
      </p:nvGrpSpPr>
      <p:grpSpPr>
        <a:xfrm>
          <a:off x="0" y="0"/>
          <a:ext cx="0" cy="0"/>
          <a:chOff x="0" y="0"/>
          <a:chExt cx="0" cy="0"/>
        </a:xfrm>
      </p:grpSpPr>
      <p:sp>
        <p:nvSpPr>
          <p:cNvPr id="572" name="Google Shape;572;p35">
            <a:extLst>
              <a:ext uri="{FF2B5EF4-FFF2-40B4-BE49-F238E27FC236}">
                <a16:creationId xmlns:a16="http://schemas.microsoft.com/office/drawing/2014/main" id="{87C11232-F150-5F91-6256-9B4EBB45DC4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Six</a:t>
            </a:r>
            <a:r>
              <a:rPr lang="en" dirty="0"/>
              <a:t> </a:t>
            </a:r>
            <a:r>
              <a:rPr lang="en-IN" dirty="0">
                <a:solidFill>
                  <a:srgbClr val="00B0F0"/>
                </a:solidFill>
              </a:rPr>
              <a:t>Problems Faced</a:t>
            </a:r>
            <a:endParaRPr dirty="0">
              <a:solidFill>
                <a:srgbClr val="00B0F0"/>
              </a:solidFill>
            </a:endParaRPr>
          </a:p>
        </p:txBody>
      </p:sp>
      <p:sp>
        <p:nvSpPr>
          <p:cNvPr id="573" name="Google Shape;573;p35">
            <a:extLst>
              <a:ext uri="{FF2B5EF4-FFF2-40B4-BE49-F238E27FC236}">
                <a16:creationId xmlns:a16="http://schemas.microsoft.com/office/drawing/2014/main" id="{1C80AC0B-8AA5-E388-7A40-020C2F7EA5DC}"/>
              </a:ext>
            </a:extLst>
          </p:cNvPr>
          <p:cNvSpPr txBox="1">
            <a:spLocks noGrp="1"/>
          </p:cNvSpPr>
          <p:nvPr>
            <p:ph type="subTitle" idx="1"/>
          </p:nvPr>
        </p:nvSpPr>
        <p:spPr>
          <a:xfrm>
            <a:off x="1261548" y="182955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Ensuring the layout adapted smoothly across various screen sizes required careful tweaking of CSS, </a:t>
            </a:r>
            <a:endParaRPr sz="1050" dirty="0"/>
          </a:p>
        </p:txBody>
      </p:sp>
      <p:sp>
        <p:nvSpPr>
          <p:cNvPr id="574" name="Google Shape;574;p35">
            <a:extLst>
              <a:ext uri="{FF2B5EF4-FFF2-40B4-BE49-F238E27FC236}">
                <a16:creationId xmlns:a16="http://schemas.microsoft.com/office/drawing/2014/main" id="{1CD172A1-18D0-5FA7-9D9E-54062484B5D8}"/>
              </a:ext>
            </a:extLst>
          </p:cNvPr>
          <p:cNvSpPr txBox="1">
            <a:spLocks noGrp="1"/>
          </p:cNvSpPr>
          <p:nvPr>
            <p:ph type="subTitle" idx="2"/>
          </p:nvPr>
        </p:nvSpPr>
        <p:spPr>
          <a:xfrm>
            <a:off x="3811477" y="1745081"/>
            <a:ext cx="1986000" cy="1115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The TMDB API, initially planned for real-time movie data, was banned in India.. Have to work with normal Images and videos</a:t>
            </a:r>
            <a:endParaRPr sz="1050" dirty="0"/>
          </a:p>
        </p:txBody>
      </p:sp>
      <p:sp>
        <p:nvSpPr>
          <p:cNvPr id="575" name="Google Shape;575;p35">
            <a:extLst>
              <a:ext uri="{FF2B5EF4-FFF2-40B4-BE49-F238E27FC236}">
                <a16:creationId xmlns:a16="http://schemas.microsoft.com/office/drawing/2014/main" id="{6FE3AF80-5BEA-9872-E197-A6E14955CDF4}"/>
              </a:ext>
            </a:extLst>
          </p:cNvPr>
          <p:cNvSpPr txBox="1">
            <a:spLocks noGrp="1"/>
          </p:cNvSpPr>
          <p:nvPr>
            <p:ph type="subTitle" idx="3"/>
          </p:nvPr>
        </p:nvSpPr>
        <p:spPr>
          <a:xfrm>
            <a:off x="1263223" y="357290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Setting up the jQuery carousel to display different categories effectively was challenging, requiring precise control over animations and user interactions</a:t>
            </a:r>
            <a:r>
              <a:rPr lang="en" sz="1050" dirty="0"/>
              <a:t>.</a:t>
            </a:r>
            <a:endParaRPr sz="1050" dirty="0"/>
          </a:p>
        </p:txBody>
      </p:sp>
      <p:sp>
        <p:nvSpPr>
          <p:cNvPr id="576" name="Google Shape;576;p35">
            <a:extLst>
              <a:ext uri="{FF2B5EF4-FFF2-40B4-BE49-F238E27FC236}">
                <a16:creationId xmlns:a16="http://schemas.microsoft.com/office/drawing/2014/main" id="{881A8D04-3EE0-0039-0FDF-0B64E55CD748}"/>
              </a:ext>
            </a:extLst>
          </p:cNvPr>
          <p:cNvSpPr txBox="1">
            <a:spLocks noGrp="1"/>
          </p:cNvSpPr>
          <p:nvPr>
            <p:ph type="subTitle" idx="4"/>
          </p:nvPr>
        </p:nvSpPr>
        <p:spPr>
          <a:xfrm>
            <a:off x="3813425" y="357290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Managing multiple updates using Git and GitHub was a learning curve, but it provided valuable experience in tracking changes and organizing project files.</a:t>
            </a:r>
            <a:endParaRPr sz="1050" dirty="0"/>
          </a:p>
        </p:txBody>
      </p:sp>
      <p:sp>
        <p:nvSpPr>
          <p:cNvPr id="577" name="Google Shape;577;p35">
            <a:extLst>
              <a:ext uri="{FF2B5EF4-FFF2-40B4-BE49-F238E27FC236}">
                <a16:creationId xmlns:a16="http://schemas.microsoft.com/office/drawing/2014/main" id="{86C2E4A0-2D5D-7DD5-CC8A-F93928655830}"/>
              </a:ext>
            </a:extLst>
          </p:cNvPr>
          <p:cNvSpPr txBox="1">
            <a:spLocks noGrp="1"/>
          </p:cNvSpPr>
          <p:nvPr>
            <p:ph type="subTitle" idx="7"/>
          </p:nvPr>
        </p:nvSpPr>
        <p:spPr>
          <a:xfrm>
            <a:off x="1261525" y="1260075"/>
            <a:ext cx="220611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600" dirty="0"/>
              <a:t>Responsive Design Challenges</a:t>
            </a:r>
            <a:endParaRPr sz="1600" dirty="0"/>
          </a:p>
        </p:txBody>
      </p:sp>
      <p:sp>
        <p:nvSpPr>
          <p:cNvPr id="578" name="Google Shape;578;p35">
            <a:extLst>
              <a:ext uri="{FF2B5EF4-FFF2-40B4-BE49-F238E27FC236}">
                <a16:creationId xmlns:a16="http://schemas.microsoft.com/office/drawing/2014/main" id="{D9EC0284-3B6A-382F-82A9-5BFFD4DD35B1}"/>
              </a:ext>
            </a:extLst>
          </p:cNvPr>
          <p:cNvSpPr txBox="1">
            <a:spLocks noGrp="1"/>
          </p:cNvSpPr>
          <p:nvPr>
            <p:ph type="subTitle" idx="8"/>
          </p:nvPr>
        </p:nvSpPr>
        <p:spPr>
          <a:xfrm>
            <a:off x="3811425" y="1117320"/>
            <a:ext cx="1986000" cy="54052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dirty="0"/>
              <a:t>API Limitations</a:t>
            </a:r>
            <a:endParaRPr dirty="0"/>
          </a:p>
        </p:txBody>
      </p:sp>
      <p:sp>
        <p:nvSpPr>
          <p:cNvPr id="579" name="Google Shape;579;p35">
            <a:extLst>
              <a:ext uri="{FF2B5EF4-FFF2-40B4-BE49-F238E27FC236}">
                <a16:creationId xmlns:a16="http://schemas.microsoft.com/office/drawing/2014/main" id="{F2E0108B-DFF0-31B0-4171-8EDBA838CAF8}"/>
              </a:ext>
            </a:extLst>
          </p:cNvPr>
          <p:cNvSpPr txBox="1">
            <a:spLocks noGrp="1"/>
          </p:cNvSpPr>
          <p:nvPr>
            <p:ph type="subTitle" idx="9"/>
          </p:nvPr>
        </p:nvSpPr>
        <p:spPr>
          <a:xfrm>
            <a:off x="6356625" y="1260075"/>
            <a:ext cx="1986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Video Playback Responsiveness</a:t>
            </a:r>
            <a:endParaRPr dirty="0"/>
          </a:p>
        </p:txBody>
      </p:sp>
      <p:sp>
        <p:nvSpPr>
          <p:cNvPr id="580" name="Google Shape;580;p35">
            <a:extLst>
              <a:ext uri="{FF2B5EF4-FFF2-40B4-BE49-F238E27FC236}">
                <a16:creationId xmlns:a16="http://schemas.microsoft.com/office/drawing/2014/main" id="{990A7C57-C421-083E-830E-BD0925D12A8C}"/>
              </a:ext>
            </a:extLst>
          </p:cNvPr>
          <p:cNvSpPr txBox="1">
            <a:spLocks noGrp="1"/>
          </p:cNvSpPr>
          <p:nvPr>
            <p:ph type="subTitle" idx="5"/>
          </p:nvPr>
        </p:nvSpPr>
        <p:spPr>
          <a:xfrm>
            <a:off x="6356649" y="1740736"/>
            <a:ext cx="1986000" cy="11199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Making the hero section video responsive on mobile while keeping it visually appealing on larger screens required extensive testing and adjustments.</a:t>
            </a:r>
            <a:endParaRPr sz="1050" dirty="0"/>
          </a:p>
        </p:txBody>
      </p:sp>
      <p:sp>
        <p:nvSpPr>
          <p:cNvPr id="581" name="Google Shape;581;p35">
            <a:extLst>
              <a:ext uri="{FF2B5EF4-FFF2-40B4-BE49-F238E27FC236}">
                <a16:creationId xmlns:a16="http://schemas.microsoft.com/office/drawing/2014/main" id="{A9DFFEF4-1BB7-3BF0-88D9-80209F7F6869}"/>
              </a:ext>
            </a:extLst>
          </p:cNvPr>
          <p:cNvSpPr txBox="1">
            <a:spLocks noGrp="1"/>
          </p:cNvSpPr>
          <p:nvPr>
            <p:ph type="subTitle" idx="6"/>
          </p:nvPr>
        </p:nvSpPr>
        <p:spPr>
          <a:xfrm>
            <a:off x="6358599" y="357290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t>Integrating a dropdown menu into the navigation bar while maintaining a clean layout and accessibility proved difficult, especially on smaller screens.</a:t>
            </a:r>
            <a:endParaRPr sz="1050" dirty="0"/>
          </a:p>
        </p:txBody>
      </p:sp>
      <p:sp>
        <p:nvSpPr>
          <p:cNvPr id="582" name="Google Shape;582;p35">
            <a:extLst>
              <a:ext uri="{FF2B5EF4-FFF2-40B4-BE49-F238E27FC236}">
                <a16:creationId xmlns:a16="http://schemas.microsoft.com/office/drawing/2014/main" id="{09B66AA0-FB2E-D198-25B4-4064FDC088B7}"/>
              </a:ext>
            </a:extLst>
          </p:cNvPr>
          <p:cNvSpPr txBox="1">
            <a:spLocks noGrp="1"/>
          </p:cNvSpPr>
          <p:nvPr>
            <p:ph type="subTitle" idx="13"/>
          </p:nvPr>
        </p:nvSpPr>
        <p:spPr>
          <a:xfrm>
            <a:off x="1263223" y="3000300"/>
            <a:ext cx="1986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600" dirty="0"/>
              <a:t>Dynamic Carousel Implementation</a:t>
            </a:r>
            <a:endParaRPr sz="1600" dirty="0"/>
          </a:p>
        </p:txBody>
      </p:sp>
      <p:sp>
        <p:nvSpPr>
          <p:cNvPr id="583" name="Google Shape;583;p35">
            <a:extLst>
              <a:ext uri="{FF2B5EF4-FFF2-40B4-BE49-F238E27FC236}">
                <a16:creationId xmlns:a16="http://schemas.microsoft.com/office/drawing/2014/main" id="{0F7B4348-EA22-E6E9-9B2C-E5882F417317}"/>
              </a:ext>
            </a:extLst>
          </p:cNvPr>
          <p:cNvSpPr txBox="1">
            <a:spLocks noGrp="1"/>
          </p:cNvSpPr>
          <p:nvPr>
            <p:ph type="subTitle" idx="14"/>
          </p:nvPr>
        </p:nvSpPr>
        <p:spPr>
          <a:xfrm>
            <a:off x="3813375" y="3000300"/>
            <a:ext cx="1986000" cy="4853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Version Control </a:t>
            </a:r>
            <a:endParaRPr dirty="0"/>
          </a:p>
        </p:txBody>
      </p:sp>
      <p:sp>
        <p:nvSpPr>
          <p:cNvPr id="584" name="Google Shape;584;p35">
            <a:extLst>
              <a:ext uri="{FF2B5EF4-FFF2-40B4-BE49-F238E27FC236}">
                <a16:creationId xmlns:a16="http://schemas.microsoft.com/office/drawing/2014/main" id="{FA41204D-4D16-0532-8646-440DEE94300E}"/>
              </a:ext>
            </a:extLst>
          </p:cNvPr>
          <p:cNvSpPr txBox="1">
            <a:spLocks noGrp="1"/>
          </p:cNvSpPr>
          <p:nvPr>
            <p:ph type="subTitle" idx="15"/>
          </p:nvPr>
        </p:nvSpPr>
        <p:spPr>
          <a:xfrm>
            <a:off x="6358600" y="3000300"/>
            <a:ext cx="1986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600" dirty="0"/>
              <a:t>Navigation Bar Dropdown Issues</a:t>
            </a:r>
            <a:endParaRPr sz="1600" dirty="0"/>
          </a:p>
        </p:txBody>
      </p:sp>
      <p:pic>
        <p:nvPicPr>
          <p:cNvPr id="6" name="Picture 5">
            <a:extLst>
              <a:ext uri="{FF2B5EF4-FFF2-40B4-BE49-F238E27FC236}">
                <a16:creationId xmlns:a16="http://schemas.microsoft.com/office/drawing/2014/main" id="{4C24F3D9-AA1B-2150-979A-0C7ABEFF24F9}"/>
              </a:ext>
            </a:extLst>
          </p:cNvPr>
          <p:cNvPicPr>
            <a:picLocks noChangeAspect="1"/>
          </p:cNvPicPr>
          <p:nvPr/>
        </p:nvPicPr>
        <p:blipFill>
          <a:blip r:embed="rId4"/>
          <a:stretch>
            <a:fillRect/>
          </a:stretch>
        </p:blipFill>
        <p:spPr>
          <a:xfrm>
            <a:off x="829281" y="1255854"/>
            <a:ext cx="434007" cy="434007"/>
          </a:xfrm>
          <a:prstGeom prst="rect">
            <a:avLst/>
          </a:prstGeom>
        </p:spPr>
      </p:pic>
      <p:pic>
        <p:nvPicPr>
          <p:cNvPr id="8" name="Picture 7">
            <a:extLst>
              <a:ext uri="{FF2B5EF4-FFF2-40B4-BE49-F238E27FC236}">
                <a16:creationId xmlns:a16="http://schemas.microsoft.com/office/drawing/2014/main" id="{A3F1128A-B47F-8715-DC55-A41DB28DD438}"/>
              </a:ext>
            </a:extLst>
          </p:cNvPr>
          <p:cNvPicPr>
            <a:picLocks noChangeAspect="1"/>
          </p:cNvPicPr>
          <p:nvPr/>
        </p:nvPicPr>
        <p:blipFill>
          <a:blip r:embed="rId5"/>
          <a:stretch>
            <a:fillRect/>
          </a:stretch>
        </p:blipFill>
        <p:spPr>
          <a:xfrm>
            <a:off x="3350623" y="1242919"/>
            <a:ext cx="434007" cy="434007"/>
          </a:xfrm>
          <a:prstGeom prst="rect">
            <a:avLst/>
          </a:prstGeom>
        </p:spPr>
      </p:pic>
      <p:pic>
        <p:nvPicPr>
          <p:cNvPr id="10" name="Picture 9">
            <a:extLst>
              <a:ext uri="{FF2B5EF4-FFF2-40B4-BE49-F238E27FC236}">
                <a16:creationId xmlns:a16="http://schemas.microsoft.com/office/drawing/2014/main" id="{449470D9-F5B3-3F91-FD54-339C55D7E928}"/>
              </a:ext>
            </a:extLst>
          </p:cNvPr>
          <p:cNvPicPr>
            <a:picLocks noChangeAspect="1"/>
          </p:cNvPicPr>
          <p:nvPr/>
        </p:nvPicPr>
        <p:blipFill>
          <a:blip r:embed="rId6"/>
          <a:stretch>
            <a:fillRect/>
          </a:stretch>
        </p:blipFill>
        <p:spPr>
          <a:xfrm>
            <a:off x="5952293" y="1248928"/>
            <a:ext cx="421988" cy="421988"/>
          </a:xfrm>
          <a:prstGeom prst="rect">
            <a:avLst/>
          </a:prstGeom>
        </p:spPr>
      </p:pic>
      <p:pic>
        <p:nvPicPr>
          <p:cNvPr id="12" name="Picture 11">
            <a:extLst>
              <a:ext uri="{FF2B5EF4-FFF2-40B4-BE49-F238E27FC236}">
                <a16:creationId xmlns:a16="http://schemas.microsoft.com/office/drawing/2014/main" id="{7D12641D-B22E-F9A8-BFF1-997AEF4AF548}"/>
              </a:ext>
            </a:extLst>
          </p:cNvPr>
          <p:cNvPicPr>
            <a:picLocks noChangeAspect="1"/>
          </p:cNvPicPr>
          <p:nvPr/>
        </p:nvPicPr>
        <p:blipFill>
          <a:blip r:embed="rId7"/>
          <a:stretch>
            <a:fillRect/>
          </a:stretch>
        </p:blipFill>
        <p:spPr>
          <a:xfrm>
            <a:off x="5920607" y="3017721"/>
            <a:ext cx="485359" cy="485359"/>
          </a:xfrm>
          <a:prstGeom prst="rect">
            <a:avLst/>
          </a:prstGeom>
        </p:spPr>
      </p:pic>
      <p:pic>
        <p:nvPicPr>
          <p:cNvPr id="18" name="Picture 17">
            <a:extLst>
              <a:ext uri="{FF2B5EF4-FFF2-40B4-BE49-F238E27FC236}">
                <a16:creationId xmlns:a16="http://schemas.microsoft.com/office/drawing/2014/main" id="{E8F2D0D2-338F-AF53-292F-B07A8E94529C}"/>
              </a:ext>
            </a:extLst>
          </p:cNvPr>
          <p:cNvPicPr>
            <a:picLocks noChangeAspect="1"/>
          </p:cNvPicPr>
          <p:nvPr/>
        </p:nvPicPr>
        <p:blipFill>
          <a:blip r:embed="rId8"/>
          <a:stretch>
            <a:fillRect/>
          </a:stretch>
        </p:blipFill>
        <p:spPr>
          <a:xfrm>
            <a:off x="829215" y="2974100"/>
            <a:ext cx="434007" cy="434007"/>
          </a:xfrm>
          <a:prstGeom prst="rect">
            <a:avLst/>
          </a:prstGeom>
        </p:spPr>
      </p:pic>
      <p:pic>
        <p:nvPicPr>
          <p:cNvPr id="22" name="Picture 21">
            <a:extLst>
              <a:ext uri="{FF2B5EF4-FFF2-40B4-BE49-F238E27FC236}">
                <a16:creationId xmlns:a16="http://schemas.microsoft.com/office/drawing/2014/main" id="{8F0633F0-C44B-CCE5-1115-A298477E1EE0}"/>
              </a:ext>
            </a:extLst>
          </p:cNvPr>
          <p:cNvPicPr>
            <a:picLocks noChangeAspect="1"/>
          </p:cNvPicPr>
          <p:nvPr/>
        </p:nvPicPr>
        <p:blipFill>
          <a:blip r:embed="rId9"/>
          <a:stretch>
            <a:fillRect/>
          </a:stretch>
        </p:blipFill>
        <p:spPr>
          <a:xfrm>
            <a:off x="3370455" y="2990317"/>
            <a:ext cx="505326" cy="505326"/>
          </a:xfrm>
          <a:prstGeom prst="rect">
            <a:avLst/>
          </a:prstGeom>
        </p:spPr>
      </p:pic>
      <p:pic>
        <p:nvPicPr>
          <p:cNvPr id="23" name="Picture 22">
            <a:extLst>
              <a:ext uri="{FF2B5EF4-FFF2-40B4-BE49-F238E27FC236}">
                <a16:creationId xmlns:a16="http://schemas.microsoft.com/office/drawing/2014/main" id="{9A797916-13DA-4ED2-1237-9B9CD55033F3}"/>
              </a:ext>
            </a:extLst>
          </p:cNvPr>
          <p:cNvPicPr>
            <a:picLocks noChangeAspect="1"/>
          </p:cNvPicPr>
          <p:nvPr/>
        </p:nvPicPr>
        <p:blipFill>
          <a:blip r:embed="rId10"/>
          <a:stretch>
            <a:fillRect/>
          </a:stretch>
        </p:blipFill>
        <p:spPr>
          <a:xfrm>
            <a:off x="348112" y="602724"/>
            <a:ext cx="371888" cy="371888"/>
          </a:xfrm>
          <a:prstGeom prst="rect">
            <a:avLst/>
          </a:prstGeom>
        </p:spPr>
      </p:pic>
    </p:spTree>
    <p:extLst>
      <p:ext uri="{BB962C8B-B14F-4D97-AF65-F5344CB8AC3E}">
        <p14:creationId xmlns:p14="http://schemas.microsoft.com/office/powerpoint/2010/main" val="261563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solidFill>
                  <a:schemeClr val="accent1"/>
                </a:solidFill>
              </a:rPr>
              <a:t>contents</a:t>
            </a:r>
            <a:endParaRPr dirty="0">
              <a:solidFill>
                <a:schemeClr val="accent1"/>
              </a:solidFill>
            </a:endParaRPr>
          </a:p>
        </p:txBody>
      </p:sp>
      <p:sp>
        <p:nvSpPr>
          <p:cNvPr id="256" name="Google Shape;256;p29"/>
          <p:cNvSpPr txBox="1">
            <a:spLocks noGrp="1"/>
          </p:cNvSpPr>
          <p:nvPr>
            <p:ph type="title" idx="2"/>
          </p:nvPr>
        </p:nvSpPr>
        <p:spPr>
          <a:xfrm>
            <a:off x="720000" y="12522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57" name="Google Shape;257;p29"/>
          <p:cNvSpPr txBox="1">
            <a:spLocks noGrp="1"/>
          </p:cNvSpPr>
          <p:nvPr>
            <p:ph type="title" idx="3"/>
          </p:nvPr>
        </p:nvSpPr>
        <p:spPr>
          <a:xfrm>
            <a:off x="720000" y="28380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58" name="Google Shape;258;p29"/>
          <p:cNvSpPr txBox="1">
            <a:spLocks noGrp="1"/>
          </p:cNvSpPr>
          <p:nvPr>
            <p:ph type="title" idx="4"/>
          </p:nvPr>
        </p:nvSpPr>
        <p:spPr>
          <a:xfrm>
            <a:off x="3419275" y="12522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9" name="Google Shape;259;p29"/>
          <p:cNvSpPr txBox="1">
            <a:spLocks noGrp="1"/>
          </p:cNvSpPr>
          <p:nvPr>
            <p:ph type="title" idx="5"/>
          </p:nvPr>
        </p:nvSpPr>
        <p:spPr>
          <a:xfrm>
            <a:off x="3419275" y="28380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60" name="Google Shape;260;p29"/>
          <p:cNvSpPr txBox="1">
            <a:spLocks noGrp="1"/>
          </p:cNvSpPr>
          <p:nvPr>
            <p:ph type="title" idx="6"/>
          </p:nvPr>
        </p:nvSpPr>
        <p:spPr>
          <a:xfrm>
            <a:off x="6118550" y="12522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61" name="Google Shape;261;p29"/>
          <p:cNvSpPr txBox="1">
            <a:spLocks noGrp="1"/>
          </p:cNvSpPr>
          <p:nvPr>
            <p:ph type="title" idx="7"/>
          </p:nvPr>
        </p:nvSpPr>
        <p:spPr>
          <a:xfrm>
            <a:off x="6118550" y="28380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62" name="Google Shape;262;p29"/>
          <p:cNvSpPr txBox="1">
            <a:spLocks noGrp="1"/>
          </p:cNvSpPr>
          <p:nvPr>
            <p:ph type="subTitle" idx="1"/>
          </p:nvPr>
        </p:nvSpPr>
        <p:spPr>
          <a:xfrm>
            <a:off x="720000" y="1760075"/>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63" name="Google Shape;263;p29"/>
          <p:cNvSpPr txBox="1">
            <a:spLocks noGrp="1"/>
          </p:cNvSpPr>
          <p:nvPr>
            <p:ph type="subTitle" idx="8"/>
          </p:nvPr>
        </p:nvSpPr>
        <p:spPr>
          <a:xfrm>
            <a:off x="3419275" y="1760075"/>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Objectives</a:t>
            </a:r>
            <a:endParaRPr dirty="0"/>
          </a:p>
        </p:txBody>
      </p:sp>
      <p:sp>
        <p:nvSpPr>
          <p:cNvPr id="264" name="Google Shape;264;p29"/>
          <p:cNvSpPr txBox="1">
            <a:spLocks noGrp="1"/>
          </p:cNvSpPr>
          <p:nvPr>
            <p:ph type="subTitle" idx="9"/>
          </p:nvPr>
        </p:nvSpPr>
        <p:spPr>
          <a:xfrm>
            <a:off x="5879346" y="1760075"/>
            <a:ext cx="2759798" cy="750900"/>
          </a:xfrm>
          <a:prstGeom prst="rect">
            <a:avLst/>
          </a:prstGeom>
        </p:spPr>
        <p:txBody>
          <a:bodyPr spcFirstLastPara="1" wrap="square" lIns="91425" tIns="91425" rIns="91425" bIns="91425" anchor="t" anchorCtr="0">
            <a:noAutofit/>
          </a:bodyPr>
          <a:lstStyle/>
          <a:p>
            <a:r>
              <a:rPr lang="en-IN" b="1" dirty="0"/>
              <a:t>Project Features and Implementation</a:t>
            </a:r>
          </a:p>
        </p:txBody>
      </p:sp>
      <p:sp>
        <p:nvSpPr>
          <p:cNvPr id="265" name="Google Shape;265;p29"/>
          <p:cNvSpPr txBox="1">
            <a:spLocks noGrp="1"/>
          </p:cNvSpPr>
          <p:nvPr>
            <p:ph type="subTitle" idx="13"/>
          </p:nvPr>
        </p:nvSpPr>
        <p:spPr>
          <a:xfrm>
            <a:off x="594360" y="3345950"/>
            <a:ext cx="243114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Technical Challenges</a:t>
            </a:r>
            <a:endParaRPr dirty="0"/>
          </a:p>
        </p:txBody>
      </p:sp>
      <p:sp>
        <p:nvSpPr>
          <p:cNvPr id="266" name="Google Shape;266;p29"/>
          <p:cNvSpPr txBox="1">
            <a:spLocks noGrp="1"/>
          </p:cNvSpPr>
          <p:nvPr>
            <p:ph type="subTitle" idx="14"/>
          </p:nvPr>
        </p:nvSpPr>
        <p:spPr>
          <a:xfrm>
            <a:off x="3419274" y="3345950"/>
            <a:ext cx="2560321"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Future Improvements</a:t>
            </a:r>
            <a:endParaRPr dirty="0"/>
          </a:p>
        </p:txBody>
      </p:sp>
      <p:sp>
        <p:nvSpPr>
          <p:cNvPr id="267" name="Google Shape;267;p29"/>
          <p:cNvSpPr txBox="1">
            <a:spLocks noGrp="1"/>
          </p:cNvSpPr>
          <p:nvPr>
            <p:ph type="subTitle" idx="15"/>
          </p:nvPr>
        </p:nvSpPr>
        <p:spPr>
          <a:xfrm>
            <a:off x="6118550" y="3345950"/>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pic>
        <p:nvPicPr>
          <p:cNvPr id="9" name="Picture 8">
            <a:extLst>
              <a:ext uri="{FF2B5EF4-FFF2-40B4-BE49-F238E27FC236}">
                <a16:creationId xmlns:a16="http://schemas.microsoft.com/office/drawing/2014/main" id="{F9F438AF-7DF6-DCEF-09D5-BC3E329FF999}"/>
              </a:ext>
            </a:extLst>
          </p:cNvPr>
          <p:cNvPicPr>
            <a:picLocks noChangeAspect="1"/>
          </p:cNvPicPr>
          <p:nvPr/>
        </p:nvPicPr>
        <p:blipFill>
          <a:blip r:embed="rId3"/>
          <a:stretch>
            <a:fillRect/>
          </a:stretch>
        </p:blipFill>
        <p:spPr>
          <a:xfrm>
            <a:off x="7044101" y="-108493"/>
            <a:ext cx="2759798" cy="2067185"/>
          </a:xfrm>
          <a:prstGeom prst="rect">
            <a:avLst/>
          </a:prstGeom>
          <a:ln>
            <a:noFill/>
          </a:ln>
          <a:effectLst>
            <a:outerShdw blurRad="292100" dist="139700" dir="2700000" algn="tl" rotWithShape="0">
              <a:srgbClr val="333333">
                <a:alpha val="65000"/>
              </a:srgbClr>
            </a:outerShdw>
            <a:reflection blurRad="6350" stA="70000" endPos="5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748"/>
        <p:cNvGrpSpPr/>
        <p:nvPr/>
      </p:nvGrpSpPr>
      <p:grpSpPr>
        <a:xfrm>
          <a:off x="0" y="0"/>
          <a:ext cx="0" cy="0"/>
          <a:chOff x="0" y="0"/>
          <a:chExt cx="0" cy="0"/>
        </a:xfrm>
      </p:grpSpPr>
      <p:sp>
        <p:nvSpPr>
          <p:cNvPr id="749" name="Google Shape;74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solidFill>
                <a:schemeClr val="accent1"/>
              </a:solidFill>
            </a:endParaRPr>
          </a:p>
        </p:txBody>
      </p:sp>
      <p:sp>
        <p:nvSpPr>
          <p:cNvPr id="750" name="Google Shape;750;p40"/>
          <p:cNvSpPr txBox="1"/>
          <p:nvPr/>
        </p:nvSpPr>
        <p:spPr>
          <a:xfrm>
            <a:off x="723899" y="1286550"/>
            <a:ext cx="2234817" cy="61725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b="1" dirty="0">
                <a:solidFill>
                  <a:schemeClr val="tx2"/>
                </a:solidFill>
              </a:rPr>
              <a:t>Successful Replication of Netflix Interface</a:t>
            </a:r>
            <a:endParaRPr b="1" dirty="0">
              <a:solidFill>
                <a:schemeClr val="tx2"/>
              </a:solidFill>
              <a:latin typeface="Raleway"/>
              <a:ea typeface="Raleway"/>
              <a:cs typeface="Raleway"/>
              <a:sym typeface="Raleway"/>
            </a:endParaRPr>
          </a:p>
        </p:txBody>
      </p:sp>
      <p:sp>
        <p:nvSpPr>
          <p:cNvPr id="751" name="Google Shape;751;p40"/>
          <p:cNvSpPr txBox="1"/>
          <p:nvPr/>
        </p:nvSpPr>
        <p:spPr>
          <a:xfrm>
            <a:off x="723900" y="2428001"/>
            <a:ext cx="2215800" cy="61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b="1" dirty="0">
                <a:solidFill>
                  <a:schemeClr val="accent1">
                    <a:lumMod val="40000"/>
                    <a:lumOff val="60000"/>
                  </a:schemeClr>
                </a:solidFill>
              </a:rPr>
              <a:t>Enhanced Front-End Skills</a:t>
            </a:r>
            <a:endParaRPr b="1" dirty="0">
              <a:solidFill>
                <a:schemeClr val="accent1">
                  <a:lumMod val="40000"/>
                  <a:lumOff val="60000"/>
                </a:schemeClr>
              </a:solidFill>
              <a:latin typeface="Raleway"/>
              <a:ea typeface="Raleway"/>
              <a:cs typeface="Raleway"/>
              <a:sym typeface="Raleway"/>
            </a:endParaRPr>
          </a:p>
        </p:txBody>
      </p:sp>
      <p:sp>
        <p:nvSpPr>
          <p:cNvPr id="752" name="Google Shape;752;p40"/>
          <p:cNvSpPr txBox="1"/>
          <p:nvPr/>
        </p:nvSpPr>
        <p:spPr>
          <a:xfrm>
            <a:off x="723900" y="3569526"/>
            <a:ext cx="2215800" cy="61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b="1" dirty="0">
                <a:solidFill>
                  <a:srgbClr val="92D050"/>
                </a:solidFill>
              </a:rPr>
              <a:t>Interactive and Engaging UI</a:t>
            </a:r>
            <a:endParaRPr b="1" dirty="0">
              <a:solidFill>
                <a:srgbClr val="92D050"/>
              </a:solidFill>
              <a:latin typeface="Raleway"/>
              <a:ea typeface="Raleway"/>
              <a:cs typeface="Raleway"/>
              <a:sym typeface="Raleway"/>
            </a:endParaRPr>
          </a:p>
        </p:txBody>
      </p:sp>
      <p:sp>
        <p:nvSpPr>
          <p:cNvPr id="753" name="Google Shape;753;p40"/>
          <p:cNvSpPr txBox="1"/>
          <p:nvPr/>
        </p:nvSpPr>
        <p:spPr>
          <a:xfrm>
            <a:off x="6204150" y="1122222"/>
            <a:ext cx="2172300" cy="617254"/>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IN" b="1" dirty="0">
                <a:solidFill>
                  <a:srgbClr val="00B0F0"/>
                </a:solidFill>
              </a:rPr>
              <a:t>Responsive Design</a:t>
            </a:r>
            <a:endParaRPr b="1" dirty="0">
              <a:solidFill>
                <a:srgbClr val="00B0F0"/>
              </a:solidFill>
              <a:latin typeface="Raleway"/>
              <a:ea typeface="Raleway"/>
              <a:cs typeface="Raleway"/>
              <a:sym typeface="Raleway"/>
            </a:endParaRPr>
          </a:p>
        </p:txBody>
      </p:sp>
      <p:sp>
        <p:nvSpPr>
          <p:cNvPr id="754" name="Google Shape;754;p40"/>
          <p:cNvSpPr txBox="1"/>
          <p:nvPr/>
        </p:nvSpPr>
        <p:spPr>
          <a:xfrm>
            <a:off x="6204150" y="2428001"/>
            <a:ext cx="2172300" cy="617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IN" b="1" dirty="0">
                <a:solidFill>
                  <a:srgbClr val="FF0000"/>
                </a:solidFill>
              </a:rPr>
              <a:t>Portfolio-Worthy Project</a:t>
            </a:r>
            <a:endParaRPr b="1" dirty="0">
              <a:solidFill>
                <a:srgbClr val="FF0000"/>
              </a:solidFill>
              <a:latin typeface="Raleway"/>
              <a:ea typeface="Raleway"/>
              <a:cs typeface="Raleway"/>
              <a:sym typeface="Raleway"/>
            </a:endParaRPr>
          </a:p>
        </p:txBody>
      </p:sp>
      <p:sp>
        <p:nvSpPr>
          <p:cNvPr id="755" name="Google Shape;755;p40"/>
          <p:cNvSpPr txBox="1"/>
          <p:nvPr/>
        </p:nvSpPr>
        <p:spPr>
          <a:xfrm>
            <a:off x="6204150" y="3569526"/>
            <a:ext cx="2172300" cy="617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IN" b="1" dirty="0">
                <a:solidFill>
                  <a:srgbClr val="7030A0"/>
                </a:solidFill>
              </a:rPr>
              <a:t>Foundation for Future Enhancements</a:t>
            </a:r>
            <a:endParaRPr b="1" dirty="0">
              <a:solidFill>
                <a:srgbClr val="7030A0"/>
              </a:solidFill>
              <a:latin typeface="Raleway"/>
              <a:ea typeface="Raleway"/>
              <a:cs typeface="Raleway"/>
              <a:sym typeface="Raleway"/>
            </a:endParaRPr>
          </a:p>
        </p:txBody>
      </p:sp>
      <p:sp>
        <p:nvSpPr>
          <p:cNvPr id="756" name="Google Shape;756;p40"/>
          <p:cNvSpPr txBox="1"/>
          <p:nvPr/>
        </p:nvSpPr>
        <p:spPr>
          <a:xfrm>
            <a:off x="723900" y="1903804"/>
            <a:ext cx="22158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50" i="1" dirty="0">
                <a:solidFill>
                  <a:schemeClr val="accent3"/>
                </a:solidFill>
              </a:rPr>
              <a:t>Successfully recreated the core design and functionality of Netflix</a:t>
            </a:r>
            <a:endParaRPr sz="1050" i="1" dirty="0">
              <a:solidFill>
                <a:schemeClr val="accent3"/>
              </a:solidFill>
              <a:latin typeface="Rubik"/>
              <a:ea typeface="Rubik"/>
              <a:cs typeface="Rubik"/>
              <a:sym typeface="Rubik"/>
            </a:endParaRPr>
          </a:p>
        </p:txBody>
      </p:sp>
      <p:sp>
        <p:nvSpPr>
          <p:cNvPr id="757" name="Google Shape;757;p40"/>
          <p:cNvSpPr txBox="1"/>
          <p:nvPr/>
        </p:nvSpPr>
        <p:spPr>
          <a:xfrm>
            <a:off x="723900" y="3045325"/>
            <a:ext cx="22158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50" i="1" dirty="0">
                <a:solidFill>
                  <a:schemeClr val="accent3"/>
                </a:solidFill>
              </a:rPr>
              <a:t>Strengthened skills in HTML, CSS, JavaScript, and responsive design principles</a:t>
            </a:r>
            <a:endParaRPr sz="1050" i="1" dirty="0">
              <a:solidFill>
                <a:schemeClr val="accent3"/>
              </a:solidFill>
              <a:latin typeface="Rubik"/>
              <a:ea typeface="Rubik"/>
              <a:cs typeface="Rubik"/>
              <a:sym typeface="Rubik"/>
            </a:endParaRPr>
          </a:p>
        </p:txBody>
      </p:sp>
      <p:sp>
        <p:nvSpPr>
          <p:cNvPr id="758" name="Google Shape;758;p40"/>
          <p:cNvSpPr txBox="1"/>
          <p:nvPr/>
        </p:nvSpPr>
        <p:spPr>
          <a:xfrm>
            <a:off x="723900" y="4186850"/>
            <a:ext cx="22158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dirty="0">
                <a:solidFill>
                  <a:schemeClr val="accent3"/>
                </a:solidFill>
              </a:rPr>
              <a:t>The dynamic carousels, responsive layout, and hero section with video playback make the application engaging and interactive</a:t>
            </a:r>
            <a:endParaRPr sz="1000" i="1" dirty="0">
              <a:solidFill>
                <a:schemeClr val="accent3"/>
              </a:solidFill>
              <a:latin typeface="Rubik"/>
              <a:ea typeface="Rubik"/>
              <a:cs typeface="Rubik"/>
              <a:sym typeface="Rubik"/>
            </a:endParaRPr>
          </a:p>
        </p:txBody>
      </p:sp>
      <p:sp>
        <p:nvSpPr>
          <p:cNvPr id="759" name="Google Shape;759;p40"/>
          <p:cNvSpPr txBox="1"/>
          <p:nvPr/>
        </p:nvSpPr>
        <p:spPr>
          <a:xfrm>
            <a:off x="6204150" y="1706104"/>
            <a:ext cx="2172300" cy="617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50" i="1" dirty="0">
                <a:solidFill>
                  <a:schemeClr val="accent4">
                    <a:lumMod val="95000"/>
                  </a:schemeClr>
                </a:solidFill>
              </a:rPr>
              <a:t>Achieved full responsiveness, allowing seamless navigation across different devices for a consistent user experience</a:t>
            </a:r>
            <a:endParaRPr sz="1050" i="1" dirty="0">
              <a:solidFill>
                <a:schemeClr val="accent4">
                  <a:lumMod val="95000"/>
                </a:schemeClr>
              </a:solidFill>
              <a:latin typeface="Rubik"/>
              <a:ea typeface="Rubik"/>
              <a:cs typeface="Rubik"/>
              <a:sym typeface="Rubik"/>
            </a:endParaRPr>
          </a:p>
        </p:txBody>
      </p:sp>
      <p:sp>
        <p:nvSpPr>
          <p:cNvPr id="760" name="Google Shape;760;p40"/>
          <p:cNvSpPr txBox="1"/>
          <p:nvPr/>
        </p:nvSpPr>
        <p:spPr>
          <a:xfrm>
            <a:off x="6204150" y="3045325"/>
            <a:ext cx="21723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100" i="1" dirty="0">
                <a:solidFill>
                  <a:schemeClr val="accent4">
                    <a:lumMod val="95000"/>
                  </a:schemeClr>
                </a:solidFill>
              </a:rPr>
              <a:t>Netflix Clone serves as a strong addition to the portfolio</a:t>
            </a:r>
            <a:endParaRPr sz="1100" i="1" dirty="0">
              <a:solidFill>
                <a:schemeClr val="accent4">
                  <a:lumMod val="95000"/>
                </a:schemeClr>
              </a:solidFill>
              <a:latin typeface="Rubik"/>
              <a:ea typeface="Rubik"/>
              <a:cs typeface="Rubik"/>
              <a:sym typeface="Rubik"/>
            </a:endParaRPr>
          </a:p>
        </p:txBody>
      </p:sp>
      <p:sp>
        <p:nvSpPr>
          <p:cNvPr id="761" name="Google Shape;761;p40"/>
          <p:cNvSpPr txBox="1"/>
          <p:nvPr/>
        </p:nvSpPr>
        <p:spPr>
          <a:xfrm>
            <a:off x="6204150" y="4186850"/>
            <a:ext cx="21723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i="1" dirty="0">
                <a:solidFill>
                  <a:schemeClr val="accent4">
                    <a:lumMod val="95000"/>
                  </a:schemeClr>
                </a:solidFill>
              </a:rPr>
              <a:t>Plans for API integration and potential migration to React, the project is well-positioned for future scalability and dynamic content updates</a:t>
            </a:r>
            <a:endParaRPr sz="1000" i="1" dirty="0">
              <a:solidFill>
                <a:schemeClr val="accent4">
                  <a:lumMod val="95000"/>
                </a:schemeClr>
              </a:solidFill>
              <a:latin typeface="Rubik"/>
              <a:ea typeface="Rubik"/>
              <a:cs typeface="Rubik"/>
              <a:sym typeface="Rubik"/>
            </a:endParaRPr>
          </a:p>
        </p:txBody>
      </p:sp>
      <p:sp>
        <p:nvSpPr>
          <p:cNvPr id="762" name="Google Shape;762;p40"/>
          <p:cNvSpPr/>
          <p:nvPr/>
        </p:nvSpPr>
        <p:spPr>
          <a:xfrm>
            <a:off x="3868216" y="15114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40"/>
          <p:cNvGrpSpPr/>
          <p:nvPr/>
        </p:nvGrpSpPr>
        <p:grpSpPr>
          <a:xfrm>
            <a:off x="3796102" y="1357102"/>
            <a:ext cx="1551654" cy="3149588"/>
            <a:chOff x="5186401" y="494525"/>
            <a:chExt cx="1834973" cy="3724678"/>
          </a:xfrm>
        </p:grpSpPr>
        <p:sp>
          <p:nvSpPr>
            <p:cNvPr id="764" name="Google Shape;764;p4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40"/>
          <p:cNvPicPr preferRelativeResize="0"/>
          <p:nvPr/>
        </p:nvPicPr>
        <p:blipFill>
          <a:blip r:embed="rId4"/>
          <a:srcRect l="3304" r="3304"/>
          <a:stretch/>
        </p:blipFill>
        <p:spPr>
          <a:xfrm>
            <a:off x="3853150" y="1468450"/>
            <a:ext cx="1437727" cy="2718401"/>
          </a:xfrm>
          <a:prstGeom prst="rect">
            <a:avLst/>
          </a:prstGeom>
          <a:noFill/>
          <a:ln>
            <a:noFill/>
          </a:ln>
        </p:spPr>
      </p:pic>
      <p:sp>
        <p:nvSpPr>
          <p:cNvPr id="767" name="Google Shape;767;p40"/>
          <p:cNvSpPr/>
          <p:nvPr/>
        </p:nvSpPr>
        <p:spPr>
          <a:xfrm>
            <a:off x="3097481" y="1429282"/>
            <a:ext cx="334024" cy="331932"/>
          </a:xfrm>
          <a:custGeom>
            <a:avLst/>
            <a:gdLst/>
            <a:ahLst/>
            <a:cxnLst/>
            <a:rect l="l" t="t" r="r" b="b"/>
            <a:pathLst>
              <a:path w="111901" h="111200" extrusionOk="0">
                <a:moveTo>
                  <a:pt x="68916" y="6775"/>
                </a:moveTo>
                <a:cubicBezTo>
                  <a:pt x="73121" y="6775"/>
                  <a:pt x="76859" y="9345"/>
                  <a:pt x="78027" y="13083"/>
                </a:cubicBezTo>
                <a:lnTo>
                  <a:pt x="33641" y="13083"/>
                </a:lnTo>
                <a:cubicBezTo>
                  <a:pt x="35043" y="9345"/>
                  <a:pt x="38547" y="6775"/>
                  <a:pt x="42985" y="6775"/>
                </a:cubicBezTo>
                <a:close/>
                <a:moveTo>
                  <a:pt x="78494" y="19624"/>
                </a:moveTo>
                <a:lnTo>
                  <a:pt x="78494" y="24530"/>
                </a:lnTo>
                <a:lnTo>
                  <a:pt x="32940" y="24530"/>
                </a:lnTo>
                <a:lnTo>
                  <a:pt x="32940" y="19624"/>
                </a:lnTo>
                <a:close/>
                <a:moveTo>
                  <a:pt x="104425" y="31304"/>
                </a:moveTo>
                <a:lnTo>
                  <a:pt x="95782" y="68449"/>
                </a:lnTo>
                <a:cubicBezTo>
                  <a:pt x="95782" y="68916"/>
                  <a:pt x="95314" y="69150"/>
                  <a:pt x="94614" y="69150"/>
                </a:cubicBezTo>
                <a:lnTo>
                  <a:pt x="90876" y="69150"/>
                </a:lnTo>
                <a:lnTo>
                  <a:pt x="90876" y="60506"/>
                </a:lnTo>
                <a:cubicBezTo>
                  <a:pt x="90876" y="59104"/>
                  <a:pt x="89474" y="57469"/>
                  <a:pt x="87605" y="57469"/>
                </a:cubicBezTo>
                <a:lnTo>
                  <a:pt x="73355" y="57469"/>
                </a:lnTo>
                <a:cubicBezTo>
                  <a:pt x="71486" y="57469"/>
                  <a:pt x="70084" y="59104"/>
                  <a:pt x="70084" y="60740"/>
                </a:cubicBezTo>
                <a:lnTo>
                  <a:pt x="70084" y="69617"/>
                </a:lnTo>
                <a:lnTo>
                  <a:pt x="43453" y="69617"/>
                </a:lnTo>
                <a:lnTo>
                  <a:pt x="43453" y="60740"/>
                </a:lnTo>
                <a:cubicBezTo>
                  <a:pt x="43453" y="59104"/>
                  <a:pt x="42051" y="57469"/>
                  <a:pt x="40416" y="57469"/>
                </a:cubicBezTo>
                <a:lnTo>
                  <a:pt x="25932" y="57469"/>
                </a:lnTo>
                <a:cubicBezTo>
                  <a:pt x="24296" y="57469"/>
                  <a:pt x="22895" y="59104"/>
                  <a:pt x="22895" y="60740"/>
                </a:cubicBezTo>
                <a:lnTo>
                  <a:pt x="22895" y="69617"/>
                </a:lnTo>
                <a:lnTo>
                  <a:pt x="17522" y="69617"/>
                </a:lnTo>
                <a:cubicBezTo>
                  <a:pt x="17054" y="69617"/>
                  <a:pt x="16587" y="69150"/>
                  <a:pt x="16354" y="68682"/>
                </a:cubicBezTo>
                <a:lnTo>
                  <a:pt x="7243" y="31304"/>
                </a:lnTo>
                <a:close/>
                <a:moveTo>
                  <a:pt x="37145" y="64010"/>
                </a:moveTo>
                <a:lnTo>
                  <a:pt x="37145" y="76158"/>
                </a:lnTo>
                <a:lnTo>
                  <a:pt x="29669" y="76158"/>
                </a:lnTo>
                <a:lnTo>
                  <a:pt x="29669" y="64010"/>
                </a:lnTo>
                <a:close/>
                <a:moveTo>
                  <a:pt x="84335" y="64010"/>
                </a:moveTo>
                <a:lnTo>
                  <a:pt x="84335" y="76158"/>
                </a:lnTo>
                <a:lnTo>
                  <a:pt x="76859" y="76158"/>
                </a:lnTo>
                <a:lnTo>
                  <a:pt x="76859" y="64010"/>
                </a:lnTo>
                <a:close/>
                <a:moveTo>
                  <a:pt x="36911" y="82933"/>
                </a:moveTo>
                <a:lnTo>
                  <a:pt x="36911" y="86437"/>
                </a:lnTo>
                <a:cubicBezTo>
                  <a:pt x="36678" y="89123"/>
                  <a:pt x="34751" y="90467"/>
                  <a:pt x="32882" y="90467"/>
                </a:cubicBezTo>
                <a:cubicBezTo>
                  <a:pt x="31013" y="90467"/>
                  <a:pt x="29202" y="89123"/>
                  <a:pt x="29202" y="86437"/>
                </a:cubicBezTo>
                <a:lnTo>
                  <a:pt x="29202" y="82933"/>
                </a:lnTo>
                <a:close/>
                <a:moveTo>
                  <a:pt x="84335" y="82933"/>
                </a:moveTo>
                <a:lnTo>
                  <a:pt x="84335" y="86437"/>
                </a:lnTo>
                <a:cubicBezTo>
                  <a:pt x="84218" y="89123"/>
                  <a:pt x="82349" y="90467"/>
                  <a:pt x="80509" y="90467"/>
                </a:cubicBezTo>
                <a:cubicBezTo>
                  <a:pt x="78670" y="90467"/>
                  <a:pt x="76859" y="89123"/>
                  <a:pt x="76859" y="86437"/>
                </a:cubicBezTo>
                <a:lnTo>
                  <a:pt x="76859" y="82933"/>
                </a:lnTo>
                <a:close/>
                <a:moveTo>
                  <a:pt x="6542" y="55600"/>
                </a:moveTo>
                <a:lnTo>
                  <a:pt x="10046" y="70084"/>
                </a:lnTo>
                <a:cubicBezTo>
                  <a:pt x="10747" y="73588"/>
                  <a:pt x="14017" y="75924"/>
                  <a:pt x="17522" y="75924"/>
                </a:cubicBezTo>
                <a:lnTo>
                  <a:pt x="22895" y="75924"/>
                </a:lnTo>
                <a:lnTo>
                  <a:pt x="22895" y="86203"/>
                </a:lnTo>
                <a:cubicBezTo>
                  <a:pt x="22895" y="92044"/>
                  <a:pt x="27567" y="96716"/>
                  <a:pt x="33407" y="96716"/>
                </a:cubicBezTo>
                <a:cubicBezTo>
                  <a:pt x="39248" y="96716"/>
                  <a:pt x="43920" y="92044"/>
                  <a:pt x="43920" y="86203"/>
                </a:cubicBezTo>
                <a:lnTo>
                  <a:pt x="43920" y="75924"/>
                </a:lnTo>
                <a:lnTo>
                  <a:pt x="70318" y="75924"/>
                </a:lnTo>
                <a:lnTo>
                  <a:pt x="70318" y="86203"/>
                </a:lnTo>
                <a:cubicBezTo>
                  <a:pt x="70318" y="92044"/>
                  <a:pt x="74990" y="96716"/>
                  <a:pt x="80831" y="96716"/>
                </a:cubicBezTo>
                <a:cubicBezTo>
                  <a:pt x="86671" y="96716"/>
                  <a:pt x="91343" y="92044"/>
                  <a:pt x="91343" y="86203"/>
                </a:cubicBezTo>
                <a:lnTo>
                  <a:pt x="91343" y="75924"/>
                </a:lnTo>
                <a:lnTo>
                  <a:pt x="95314" y="75924"/>
                </a:lnTo>
                <a:cubicBezTo>
                  <a:pt x="98819" y="75924"/>
                  <a:pt x="101856" y="73588"/>
                  <a:pt x="102790" y="70084"/>
                </a:cubicBezTo>
                <a:lnTo>
                  <a:pt x="105827" y="56768"/>
                </a:lnTo>
                <a:lnTo>
                  <a:pt x="105827" y="104892"/>
                </a:lnTo>
                <a:lnTo>
                  <a:pt x="6542" y="104892"/>
                </a:lnTo>
                <a:lnTo>
                  <a:pt x="6542" y="55600"/>
                </a:lnTo>
                <a:close/>
                <a:moveTo>
                  <a:pt x="42985" y="0"/>
                </a:moveTo>
                <a:cubicBezTo>
                  <a:pt x="33874" y="0"/>
                  <a:pt x="26633" y="7242"/>
                  <a:pt x="26633" y="16353"/>
                </a:cubicBezTo>
                <a:lnTo>
                  <a:pt x="26633" y="24763"/>
                </a:lnTo>
                <a:lnTo>
                  <a:pt x="3271" y="24763"/>
                </a:lnTo>
                <a:cubicBezTo>
                  <a:pt x="1636" y="24763"/>
                  <a:pt x="1" y="26399"/>
                  <a:pt x="1" y="28034"/>
                </a:cubicBezTo>
                <a:lnTo>
                  <a:pt x="1" y="108163"/>
                </a:lnTo>
                <a:cubicBezTo>
                  <a:pt x="1" y="109798"/>
                  <a:pt x="1636" y="111200"/>
                  <a:pt x="3271" y="111200"/>
                </a:cubicBezTo>
                <a:lnTo>
                  <a:pt x="108630" y="111200"/>
                </a:lnTo>
                <a:cubicBezTo>
                  <a:pt x="110499" y="111200"/>
                  <a:pt x="111901" y="109798"/>
                  <a:pt x="111901" y="108163"/>
                </a:cubicBezTo>
                <a:lnTo>
                  <a:pt x="111901" y="28034"/>
                </a:lnTo>
                <a:cubicBezTo>
                  <a:pt x="111901" y="26399"/>
                  <a:pt x="110499" y="24763"/>
                  <a:pt x="108630" y="24763"/>
                </a:cubicBezTo>
                <a:lnTo>
                  <a:pt x="85269" y="24763"/>
                </a:lnTo>
                <a:lnTo>
                  <a:pt x="85269" y="16353"/>
                </a:lnTo>
                <a:cubicBezTo>
                  <a:pt x="85269" y="7242"/>
                  <a:pt x="78027" y="0"/>
                  <a:pt x="68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a:off x="3097485" y="2596036"/>
            <a:ext cx="334720" cy="299306"/>
          </a:xfrm>
          <a:custGeom>
            <a:avLst/>
            <a:gdLst/>
            <a:ahLst/>
            <a:cxnLst/>
            <a:rect l="l" t="t" r="r" b="b"/>
            <a:pathLst>
              <a:path w="112134" h="100270" extrusionOk="0">
                <a:moveTo>
                  <a:pt x="52796" y="6591"/>
                </a:moveTo>
                <a:lnTo>
                  <a:pt x="52796" y="18272"/>
                </a:lnTo>
                <a:cubicBezTo>
                  <a:pt x="46489" y="18972"/>
                  <a:pt x="40415" y="21075"/>
                  <a:pt x="35042" y="24579"/>
                </a:cubicBezTo>
                <a:cubicBezTo>
                  <a:pt x="34341" y="24423"/>
                  <a:pt x="33640" y="24346"/>
                  <a:pt x="32957" y="24346"/>
                </a:cubicBezTo>
                <a:cubicBezTo>
                  <a:pt x="31590" y="24346"/>
                  <a:pt x="30292" y="24657"/>
                  <a:pt x="29202" y="25280"/>
                </a:cubicBezTo>
                <a:lnTo>
                  <a:pt x="23128" y="18972"/>
                </a:lnTo>
                <a:cubicBezTo>
                  <a:pt x="31304" y="11730"/>
                  <a:pt x="41817" y="7292"/>
                  <a:pt x="52796" y="6591"/>
                </a:cubicBezTo>
                <a:close/>
                <a:moveTo>
                  <a:pt x="59338" y="6825"/>
                </a:moveTo>
                <a:cubicBezTo>
                  <a:pt x="70317" y="7292"/>
                  <a:pt x="80830" y="11730"/>
                  <a:pt x="89006" y="19440"/>
                </a:cubicBezTo>
                <a:lnTo>
                  <a:pt x="80830" y="27616"/>
                </a:lnTo>
                <a:cubicBezTo>
                  <a:pt x="74990" y="22477"/>
                  <a:pt x="67514" y="18972"/>
                  <a:pt x="59338" y="18505"/>
                </a:cubicBezTo>
                <a:lnTo>
                  <a:pt x="59338" y="6825"/>
                </a:lnTo>
                <a:close/>
                <a:moveTo>
                  <a:pt x="32795" y="30997"/>
                </a:moveTo>
                <a:cubicBezTo>
                  <a:pt x="33155" y="30997"/>
                  <a:pt x="33530" y="31096"/>
                  <a:pt x="33874" y="31354"/>
                </a:cubicBezTo>
                <a:cubicBezTo>
                  <a:pt x="33874" y="31354"/>
                  <a:pt x="34107" y="31354"/>
                  <a:pt x="34107" y="31587"/>
                </a:cubicBezTo>
                <a:lnTo>
                  <a:pt x="51161" y="44670"/>
                </a:lnTo>
                <a:cubicBezTo>
                  <a:pt x="47891" y="45838"/>
                  <a:pt x="45554" y="48641"/>
                  <a:pt x="44153" y="51445"/>
                </a:cubicBezTo>
                <a:lnTo>
                  <a:pt x="30837" y="34624"/>
                </a:lnTo>
                <a:cubicBezTo>
                  <a:pt x="30370" y="33690"/>
                  <a:pt x="30370" y="32522"/>
                  <a:pt x="31304" y="31587"/>
                </a:cubicBezTo>
                <a:cubicBezTo>
                  <a:pt x="31600" y="31292"/>
                  <a:pt x="32175" y="30997"/>
                  <a:pt x="32795" y="30997"/>
                </a:cubicBezTo>
                <a:close/>
                <a:moveTo>
                  <a:pt x="18455" y="24112"/>
                </a:moveTo>
                <a:lnTo>
                  <a:pt x="24529" y="30186"/>
                </a:lnTo>
                <a:cubicBezTo>
                  <a:pt x="24062" y="31821"/>
                  <a:pt x="23595" y="33690"/>
                  <a:pt x="24296" y="35325"/>
                </a:cubicBezTo>
                <a:cubicBezTo>
                  <a:pt x="20792" y="40698"/>
                  <a:pt x="18689" y="46772"/>
                  <a:pt x="17755" y="52846"/>
                </a:cubicBezTo>
                <a:lnTo>
                  <a:pt x="6308" y="52846"/>
                </a:lnTo>
                <a:cubicBezTo>
                  <a:pt x="7242" y="42100"/>
                  <a:pt x="11447" y="32288"/>
                  <a:pt x="18455" y="24112"/>
                </a:cubicBezTo>
                <a:close/>
                <a:moveTo>
                  <a:pt x="93445" y="24112"/>
                </a:moveTo>
                <a:cubicBezTo>
                  <a:pt x="100453" y="32288"/>
                  <a:pt x="104658" y="42100"/>
                  <a:pt x="105126" y="52846"/>
                </a:cubicBezTo>
                <a:lnTo>
                  <a:pt x="93912" y="52846"/>
                </a:lnTo>
                <a:cubicBezTo>
                  <a:pt x="93211" y="45137"/>
                  <a:pt x="90174" y="38129"/>
                  <a:pt x="85269" y="32288"/>
                </a:cubicBezTo>
                <a:lnTo>
                  <a:pt x="93445" y="24112"/>
                </a:lnTo>
                <a:close/>
                <a:moveTo>
                  <a:pt x="56067" y="50276"/>
                </a:moveTo>
                <a:cubicBezTo>
                  <a:pt x="64477" y="50510"/>
                  <a:pt x="64477" y="62892"/>
                  <a:pt x="56067" y="63125"/>
                </a:cubicBezTo>
                <a:cubicBezTo>
                  <a:pt x="52563" y="63125"/>
                  <a:pt x="49526" y="60322"/>
                  <a:pt x="49526" y="56818"/>
                </a:cubicBezTo>
                <a:cubicBezTo>
                  <a:pt x="49526" y="53313"/>
                  <a:pt x="52563" y="50276"/>
                  <a:pt x="56067" y="50276"/>
                </a:cubicBezTo>
                <a:close/>
                <a:moveTo>
                  <a:pt x="55918" y="25015"/>
                </a:moveTo>
                <a:cubicBezTo>
                  <a:pt x="72399" y="25015"/>
                  <a:pt x="87605" y="38147"/>
                  <a:pt x="87605" y="56117"/>
                </a:cubicBezTo>
                <a:cubicBezTo>
                  <a:pt x="87838" y="65461"/>
                  <a:pt x="84334" y="73871"/>
                  <a:pt x="77559" y="79712"/>
                </a:cubicBezTo>
                <a:lnTo>
                  <a:pt x="34107" y="79712"/>
                </a:lnTo>
                <a:cubicBezTo>
                  <a:pt x="23595" y="70367"/>
                  <a:pt x="21025" y="54014"/>
                  <a:pt x="28034" y="41633"/>
                </a:cubicBezTo>
                <a:lnTo>
                  <a:pt x="28034" y="41633"/>
                </a:lnTo>
                <a:lnTo>
                  <a:pt x="45321" y="64060"/>
                </a:lnTo>
                <a:cubicBezTo>
                  <a:pt x="47657" y="67564"/>
                  <a:pt x="51395" y="69666"/>
                  <a:pt x="56067" y="69666"/>
                </a:cubicBezTo>
                <a:cubicBezTo>
                  <a:pt x="68215" y="69666"/>
                  <a:pt x="73588" y="54014"/>
                  <a:pt x="64243" y="46539"/>
                </a:cubicBezTo>
                <a:lnTo>
                  <a:pt x="64010" y="46539"/>
                </a:lnTo>
                <a:lnTo>
                  <a:pt x="41116" y="28784"/>
                </a:lnTo>
                <a:cubicBezTo>
                  <a:pt x="45914" y="26196"/>
                  <a:pt x="50973" y="25015"/>
                  <a:pt x="55918" y="25015"/>
                </a:cubicBezTo>
                <a:close/>
                <a:moveTo>
                  <a:pt x="83166" y="86486"/>
                </a:moveTo>
                <a:lnTo>
                  <a:pt x="83166" y="93728"/>
                </a:lnTo>
                <a:lnTo>
                  <a:pt x="29202" y="93728"/>
                </a:lnTo>
                <a:lnTo>
                  <a:pt x="29202" y="86486"/>
                </a:lnTo>
                <a:close/>
                <a:moveTo>
                  <a:pt x="56572" y="0"/>
                </a:moveTo>
                <a:cubicBezTo>
                  <a:pt x="27719" y="0"/>
                  <a:pt x="0" y="22279"/>
                  <a:pt x="0" y="56117"/>
                </a:cubicBezTo>
                <a:cubicBezTo>
                  <a:pt x="0" y="57752"/>
                  <a:pt x="1402" y="59387"/>
                  <a:pt x="3271" y="59387"/>
                </a:cubicBezTo>
                <a:lnTo>
                  <a:pt x="17755" y="59387"/>
                </a:lnTo>
                <a:cubicBezTo>
                  <a:pt x="18455" y="66863"/>
                  <a:pt x="21025" y="73871"/>
                  <a:pt x="25464" y="79712"/>
                </a:cubicBezTo>
                <a:cubicBezTo>
                  <a:pt x="23595" y="79945"/>
                  <a:pt x="22427" y="81113"/>
                  <a:pt x="22427" y="82982"/>
                </a:cubicBezTo>
                <a:lnTo>
                  <a:pt x="22427" y="96999"/>
                </a:lnTo>
                <a:cubicBezTo>
                  <a:pt x="22427" y="98634"/>
                  <a:pt x="23829" y="100269"/>
                  <a:pt x="25697" y="100269"/>
                </a:cubicBezTo>
                <a:lnTo>
                  <a:pt x="86203" y="100269"/>
                </a:lnTo>
                <a:cubicBezTo>
                  <a:pt x="87838" y="100269"/>
                  <a:pt x="89240" y="98634"/>
                  <a:pt x="89240" y="96999"/>
                </a:cubicBezTo>
                <a:lnTo>
                  <a:pt x="89240" y="82982"/>
                </a:lnTo>
                <a:cubicBezTo>
                  <a:pt x="89240" y="81113"/>
                  <a:pt x="88072" y="79712"/>
                  <a:pt x="86437" y="79712"/>
                </a:cubicBezTo>
                <a:cubicBezTo>
                  <a:pt x="90875" y="73871"/>
                  <a:pt x="93445" y="66863"/>
                  <a:pt x="93912" y="59387"/>
                </a:cubicBezTo>
                <a:lnTo>
                  <a:pt x="108630" y="59387"/>
                </a:lnTo>
                <a:cubicBezTo>
                  <a:pt x="110265" y="59387"/>
                  <a:pt x="111900" y="57752"/>
                  <a:pt x="111900" y="56117"/>
                </a:cubicBezTo>
                <a:cubicBezTo>
                  <a:pt x="112134" y="41633"/>
                  <a:pt x="106527" y="27616"/>
                  <a:pt x="96248" y="17104"/>
                </a:cubicBezTo>
                <a:lnTo>
                  <a:pt x="95781" y="16403"/>
                </a:lnTo>
                <a:cubicBezTo>
                  <a:pt x="84382" y="5079"/>
                  <a:pt x="70347" y="0"/>
                  <a:pt x="56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40"/>
          <p:cNvGrpSpPr/>
          <p:nvPr/>
        </p:nvGrpSpPr>
        <p:grpSpPr>
          <a:xfrm>
            <a:off x="5711660" y="1458774"/>
            <a:ext cx="334709" cy="302460"/>
            <a:chOff x="5514390" y="1738112"/>
            <a:chExt cx="304724" cy="275364"/>
          </a:xfrm>
        </p:grpSpPr>
        <p:sp>
          <p:nvSpPr>
            <p:cNvPr id="770" name="Google Shape;770;p40"/>
            <p:cNvSpPr/>
            <p:nvPr/>
          </p:nvSpPr>
          <p:spPr>
            <a:xfrm>
              <a:off x="5514390" y="1738112"/>
              <a:ext cx="304724" cy="275364"/>
            </a:xfrm>
            <a:custGeom>
              <a:avLst/>
              <a:gdLst/>
              <a:ahLst/>
              <a:cxnLst/>
              <a:rect l="l" t="t" r="r" b="b"/>
              <a:pathLst>
                <a:path w="112134" h="101330" extrusionOk="0">
                  <a:moveTo>
                    <a:pt x="58870" y="6717"/>
                  </a:moveTo>
                  <a:cubicBezTo>
                    <a:pt x="72420" y="8118"/>
                    <a:pt x="83166" y="18865"/>
                    <a:pt x="84568" y="32414"/>
                  </a:cubicBezTo>
                  <a:lnTo>
                    <a:pt x="83166" y="32414"/>
                  </a:lnTo>
                  <a:cubicBezTo>
                    <a:pt x="78727" y="32648"/>
                    <a:pt x="78727" y="38722"/>
                    <a:pt x="83166" y="38722"/>
                  </a:cubicBezTo>
                  <a:lnTo>
                    <a:pt x="84568" y="38722"/>
                  </a:lnTo>
                  <a:cubicBezTo>
                    <a:pt x="83166" y="52271"/>
                    <a:pt x="72420" y="63017"/>
                    <a:pt x="58870" y="64419"/>
                  </a:cubicBezTo>
                  <a:lnTo>
                    <a:pt x="58870" y="63017"/>
                  </a:lnTo>
                  <a:cubicBezTo>
                    <a:pt x="58754" y="60798"/>
                    <a:pt x="57177" y="59688"/>
                    <a:pt x="55629" y="59688"/>
                  </a:cubicBezTo>
                  <a:cubicBezTo>
                    <a:pt x="54081" y="59688"/>
                    <a:pt x="52563" y="60798"/>
                    <a:pt x="52563" y="63017"/>
                  </a:cubicBezTo>
                  <a:lnTo>
                    <a:pt x="52563" y="64419"/>
                  </a:lnTo>
                  <a:cubicBezTo>
                    <a:pt x="39013" y="63017"/>
                    <a:pt x="28267" y="52271"/>
                    <a:pt x="26866" y="38722"/>
                  </a:cubicBezTo>
                  <a:lnTo>
                    <a:pt x="28267" y="38722"/>
                  </a:lnTo>
                  <a:cubicBezTo>
                    <a:pt x="32706" y="38488"/>
                    <a:pt x="32706" y="32414"/>
                    <a:pt x="28267" y="32414"/>
                  </a:cubicBezTo>
                  <a:lnTo>
                    <a:pt x="26866" y="32414"/>
                  </a:lnTo>
                  <a:cubicBezTo>
                    <a:pt x="27800" y="24705"/>
                    <a:pt x="31538" y="18164"/>
                    <a:pt x="37144" y="13024"/>
                  </a:cubicBezTo>
                  <a:cubicBezTo>
                    <a:pt x="37289" y="13169"/>
                    <a:pt x="37412" y="13224"/>
                    <a:pt x="37512" y="13224"/>
                  </a:cubicBezTo>
                  <a:cubicBezTo>
                    <a:pt x="37734" y="13224"/>
                    <a:pt x="37845" y="12952"/>
                    <a:pt x="37845" y="12791"/>
                  </a:cubicBezTo>
                  <a:cubicBezTo>
                    <a:pt x="42050" y="9520"/>
                    <a:pt x="46956" y="7184"/>
                    <a:pt x="52563" y="6717"/>
                  </a:cubicBezTo>
                  <a:lnTo>
                    <a:pt x="52563" y="8118"/>
                  </a:lnTo>
                  <a:cubicBezTo>
                    <a:pt x="52680" y="10338"/>
                    <a:pt x="54257" y="11447"/>
                    <a:pt x="55804" y="11447"/>
                  </a:cubicBezTo>
                  <a:cubicBezTo>
                    <a:pt x="57352" y="11447"/>
                    <a:pt x="58870" y="10338"/>
                    <a:pt x="58870" y="8118"/>
                  </a:cubicBezTo>
                  <a:lnTo>
                    <a:pt x="58870" y="6717"/>
                  </a:lnTo>
                  <a:close/>
                  <a:moveTo>
                    <a:pt x="105593" y="13725"/>
                  </a:moveTo>
                  <a:lnTo>
                    <a:pt x="105593" y="82874"/>
                  </a:lnTo>
                  <a:lnTo>
                    <a:pt x="6308" y="82874"/>
                  </a:lnTo>
                  <a:lnTo>
                    <a:pt x="6308" y="13725"/>
                  </a:lnTo>
                  <a:lnTo>
                    <a:pt x="27800" y="13725"/>
                  </a:lnTo>
                  <a:cubicBezTo>
                    <a:pt x="9578" y="36853"/>
                    <a:pt x="26165" y="71427"/>
                    <a:pt x="56067" y="71427"/>
                  </a:cubicBezTo>
                  <a:cubicBezTo>
                    <a:pt x="56262" y="71430"/>
                    <a:pt x="56455" y="71432"/>
                    <a:pt x="56649" y="71432"/>
                  </a:cubicBezTo>
                  <a:cubicBezTo>
                    <a:pt x="85726" y="71432"/>
                    <a:pt x="102435" y="36700"/>
                    <a:pt x="84334" y="13725"/>
                  </a:cubicBezTo>
                  <a:close/>
                  <a:moveTo>
                    <a:pt x="67748" y="89415"/>
                  </a:moveTo>
                  <a:lnTo>
                    <a:pt x="67748" y="93387"/>
                  </a:lnTo>
                  <a:cubicBezTo>
                    <a:pt x="67748" y="94088"/>
                    <a:pt x="67047" y="94555"/>
                    <a:pt x="66580" y="94555"/>
                  </a:cubicBezTo>
                  <a:lnTo>
                    <a:pt x="45321" y="94555"/>
                  </a:lnTo>
                  <a:cubicBezTo>
                    <a:pt x="44620" y="94555"/>
                    <a:pt x="44153" y="94088"/>
                    <a:pt x="44153" y="93387"/>
                  </a:cubicBezTo>
                  <a:lnTo>
                    <a:pt x="44153" y="89415"/>
                  </a:lnTo>
                  <a:close/>
                  <a:moveTo>
                    <a:pt x="37612" y="89415"/>
                  </a:moveTo>
                  <a:lnTo>
                    <a:pt x="37612" y="93387"/>
                  </a:lnTo>
                  <a:lnTo>
                    <a:pt x="37612" y="94555"/>
                  </a:lnTo>
                  <a:lnTo>
                    <a:pt x="9812" y="94555"/>
                  </a:lnTo>
                  <a:cubicBezTo>
                    <a:pt x="9707" y="94570"/>
                    <a:pt x="9601" y="94577"/>
                    <a:pt x="9495" y="94577"/>
                  </a:cubicBezTo>
                  <a:cubicBezTo>
                    <a:pt x="7945" y="94577"/>
                    <a:pt x="6308" y="93019"/>
                    <a:pt x="6308" y="91051"/>
                  </a:cubicBezTo>
                  <a:lnTo>
                    <a:pt x="6308" y="89415"/>
                  </a:lnTo>
                  <a:close/>
                  <a:moveTo>
                    <a:pt x="105359" y="89649"/>
                  </a:moveTo>
                  <a:lnTo>
                    <a:pt x="105359" y="91284"/>
                  </a:lnTo>
                  <a:cubicBezTo>
                    <a:pt x="105359" y="93153"/>
                    <a:pt x="103957" y="94789"/>
                    <a:pt x="101855" y="94789"/>
                  </a:cubicBezTo>
                  <a:lnTo>
                    <a:pt x="74055" y="94789"/>
                  </a:lnTo>
                  <a:lnTo>
                    <a:pt x="74055" y="93620"/>
                  </a:lnTo>
                  <a:lnTo>
                    <a:pt x="74055" y="89649"/>
                  </a:lnTo>
                  <a:close/>
                  <a:moveTo>
                    <a:pt x="56184" y="0"/>
                  </a:moveTo>
                  <a:cubicBezTo>
                    <a:pt x="48416" y="0"/>
                    <a:pt x="40649" y="2395"/>
                    <a:pt x="34575" y="7184"/>
                  </a:cubicBezTo>
                  <a:lnTo>
                    <a:pt x="3271" y="7184"/>
                  </a:lnTo>
                  <a:cubicBezTo>
                    <a:pt x="1402" y="7184"/>
                    <a:pt x="0" y="8819"/>
                    <a:pt x="0" y="10455"/>
                  </a:cubicBezTo>
                  <a:lnTo>
                    <a:pt x="0" y="91051"/>
                  </a:lnTo>
                  <a:cubicBezTo>
                    <a:pt x="0" y="96657"/>
                    <a:pt x="4672" y="101330"/>
                    <a:pt x="10279" y="101330"/>
                  </a:cubicBezTo>
                  <a:lnTo>
                    <a:pt x="101855" y="101330"/>
                  </a:lnTo>
                  <a:cubicBezTo>
                    <a:pt x="107462" y="101330"/>
                    <a:pt x="112134" y="96657"/>
                    <a:pt x="112134" y="91051"/>
                  </a:cubicBezTo>
                  <a:lnTo>
                    <a:pt x="112134" y="10455"/>
                  </a:lnTo>
                  <a:cubicBezTo>
                    <a:pt x="112134" y="8819"/>
                    <a:pt x="110732" y="7184"/>
                    <a:pt x="108863" y="7184"/>
                  </a:cubicBezTo>
                  <a:lnTo>
                    <a:pt x="77793" y="7184"/>
                  </a:lnTo>
                  <a:cubicBezTo>
                    <a:pt x="71719" y="2395"/>
                    <a:pt x="63951" y="0"/>
                    <a:pt x="56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5626152" y="1796992"/>
              <a:ext cx="66630" cy="79359"/>
            </a:xfrm>
            <a:custGeom>
              <a:avLst/>
              <a:gdLst/>
              <a:ahLst/>
              <a:cxnLst/>
              <a:rect l="l" t="t" r="r" b="b"/>
              <a:pathLst>
                <a:path w="24519" h="29203" extrusionOk="0">
                  <a:moveTo>
                    <a:pt x="20079" y="1"/>
                  </a:moveTo>
                  <a:cubicBezTo>
                    <a:pt x="13071" y="1"/>
                    <a:pt x="7231" y="4907"/>
                    <a:pt x="5596" y="11682"/>
                  </a:cubicBezTo>
                  <a:lnTo>
                    <a:pt x="4427" y="11682"/>
                  </a:lnTo>
                  <a:cubicBezTo>
                    <a:pt x="4202" y="11646"/>
                    <a:pt x="3988" y="11629"/>
                    <a:pt x="3785" y="11629"/>
                  </a:cubicBezTo>
                  <a:cubicBezTo>
                    <a:pt x="0" y="11629"/>
                    <a:pt x="215" y="17522"/>
                    <a:pt x="4427" y="17522"/>
                  </a:cubicBezTo>
                  <a:lnTo>
                    <a:pt x="5596" y="17522"/>
                  </a:lnTo>
                  <a:cubicBezTo>
                    <a:pt x="6997" y="24063"/>
                    <a:pt x="12838" y="29202"/>
                    <a:pt x="20079" y="29202"/>
                  </a:cubicBezTo>
                  <a:cubicBezTo>
                    <a:pt x="21948" y="29202"/>
                    <a:pt x="23350" y="27567"/>
                    <a:pt x="23350" y="25932"/>
                  </a:cubicBezTo>
                  <a:cubicBezTo>
                    <a:pt x="23350" y="24063"/>
                    <a:pt x="21948" y="22661"/>
                    <a:pt x="20079" y="22661"/>
                  </a:cubicBezTo>
                  <a:cubicBezTo>
                    <a:pt x="16809" y="22661"/>
                    <a:pt x="13772" y="20559"/>
                    <a:pt x="12604" y="17755"/>
                  </a:cubicBezTo>
                  <a:lnTo>
                    <a:pt x="20079" y="17755"/>
                  </a:lnTo>
                  <a:cubicBezTo>
                    <a:pt x="24518" y="17522"/>
                    <a:pt x="24518" y="11214"/>
                    <a:pt x="20079" y="11214"/>
                  </a:cubicBezTo>
                  <a:lnTo>
                    <a:pt x="12604" y="11214"/>
                  </a:lnTo>
                  <a:cubicBezTo>
                    <a:pt x="13772" y="8411"/>
                    <a:pt x="16809" y="6308"/>
                    <a:pt x="20079" y="6308"/>
                  </a:cubicBezTo>
                  <a:cubicBezTo>
                    <a:pt x="21948" y="6308"/>
                    <a:pt x="23350" y="4907"/>
                    <a:pt x="23350" y="3038"/>
                  </a:cubicBezTo>
                  <a:cubicBezTo>
                    <a:pt x="23350" y="1403"/>
                    <a:pt x="21948" y="1"/>
                    <a:pt x="20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40"/>
          <p:cNvGrpSpPr/>
          <p:nvPr/>
        </p:nvGrpSpPr>
        <p:grpSpPr>
          <a:xfrm>
            <a:off x="5711660" y="2568726"/>
            <a:ext cx="334709" cy="335930"/>
            <a:chOff x="5514390" y="2466274"/>
            <a:chExt cx="304724" cy="305836"/>
          </a:xfrm>
        </p:grpSpPr>
        <p:sp>
          <p:nvSpPr>
            <p:cNvPr id="773" name="Google Shape;773;p40"/>
            <p:cNvSpPr/>
            <p:nvPr/>
          </p:nvSpPr>
          <p:spPr>
            <a:xfrm>
              <a:off x="5514390" y="2466274"/>
              <a:ext cx="304724" cy="305836"/>
            </a:xfrm>
            <a:custGeom>
              <a:avLst/>
              <a:gdLst/>
              <a:ahLst/>
              <a:cxnLst/>
              <a:rect l="l" t="t" r="r" b="b"/>
              <a:pathLst>
                <a:path w="112134" h="112543" extrusionOk="0">
                  <a:moveTo>
                    <a:pt x="56067" y="7651"/>
                  </a:moveTo>
                  <a:lnTo>
                    <a:pt x="63543" y="14192"/>
                  </a:lnTo>
                  <a:cubicBezTo>
                    <a:pt x="64243" y="14660"/>
                    <a:pt x="65178" y="14893"/>
                    <a:pt x="65645" y="14893"/>
                  </a:cubicBezTo>
                  <a:lnTo>
                    <a:pt x="75690" y="14893"/>
                  </a:lnTo>
                  <a:lnTo>
                    <a:pt x="77326" y="24939"/>
                  </a:lnTo>
                  <a:cubicBezTo>
                    <a:pt x="77326" y="25873"/>
                    <a:pt x="78027" y="26340"/>
                    <a:pt x="78494" y="27041"/>
                  </a:cubicBezTo>
                  <a:lnTo>
                    <a:pt x="86203" y="33349"/>
                  </a:lnTo>
                  <a:lnTo>
                    <a:pt x="81064" y="41759"/>
                  </a:lnTo>
                  <a:cubicBezTo>
                    <a:pt x="80830" y="42459"/>
                    <a:pt x="80596" y="43394"/>
                    <a:pt x="80830" y="44095"/>
                  </a:cubicBezTo>
                  <a:lnTo>
                    <a:pt x="82699" y="53906"/>
                  </a:lnTo>
                  <a:lnTo>
                    <a:pt x="77092" y="55775"/>
                  </a:lnTo>
                  <a:lnTo>
                    <a:pt x="77092" y="55074"/>
                  </a:lnTo>
                  <a:cubicBezTo>
                    <a:pt x="76858" y="53206"/>
                    <a:pt x="75457" y="51804"/>
                    <a:pt x="73588" y="51804"/>
                  </a:cubicBezTo>
                  <a:lnTo>
                    <a:pt x="38546" y="51804"/>
                  </a:lnTo>
                  <a:cubicBezTo>
                    <a:pt x="36677" y="51804"/>
                    <a:pt x="35276" y="53206"/>
                    <a:pt x="35276" y="55074"/>
                  </a:cubicBezTo>
                  <a:lnTo>
                    <a:pt x="35276" y="55775"/>
                  </a:lnTo>
                  <a:lnTo>
                    <a:pt x="29669" y="53906"/>
                  </a:lnTo>
                  <a:lnTo>
                    <a:pt x="31538" y="44095"/>
                  </a:lnTo>
                  <a:cubicBezTo>
                    <a:pt x="31771" y="43394"/>
                    <a:pt x="31538" y="42693"/>
                    <a:pt x="31304" y="41759"/>
                  </a:cubicBezTo>
                  <a:lnTo>
                    <a:pt x="26165" y="33349"/>
                  </a:lnTo>
                  <a:lnTo>
                    <a:pt x="33874" y="27041"/>
                  </a:lnTo>
                  <a:cubicBezTo>
                    <a:pt x="34341" y="26340"/>
                    <a:pt x="35042" y="25873"/>
                    <a:pt x="35042" y="24939"/>
                  </a:cubicBezTo>
                  <a:lnTo>
                    <a:pt x="36444" y="14893"/>
                  </a:lnTo>
                  <a:lnTo>
                    <a:pt x="46489" y="14893"/>
                  </a:lnTo>
                  <a:cubicBezTo>
                    <a:pt x="47423" y="14893"/>
                    <a:pt x="47891" y="14660"/>
                    <a:pt x="48358" y="14192"/>
                  </a:cubicBezTo>
                  <a:lnTo>
                    <a:pt x="56067" y="7651"/>
                  </a:lnTo>
                  <a:close/>
                  <a:moveTo>
                    <a:pt x="35276" y="91985"/>
                  </a:moveTo>
                  <a:lnTo>
                    <a:pt x="35276" y="106469"/>
                  </a:lnTo>
                  <a:lnTo>
                    <a:pt x="6775" y="106469"/>
                  </a:lnTo>
                  <a:lnTo>
                    <a:pt x="6775" y="91985"/>
                  </a:lnTo>
                  <a:close/>
                  <a:moveTo>
                    <a:pt x="70317" y="58579"/>
                  </a:moveTo>
                  <a:lnTo>
                    <a:pt x="70317" y="106469"/>
                  </a:lnTo>
                  <a:lnTo>
                    <a:pt x="41817" y="106469"/>
                  </a:lnTo>
                  <a:lnTo>
                    <a:pt x="41817" y="58579"/>
                  </a:lnTo>
                  <a:close/>
                  <a:moveTo>
                    <a:pt x="105359" y="82173"/>
                  </a:moveTo>
                  <a:lnTo>
                    <a:pt x="105359" y="106469"/>
                  </a:lnTo>
                  <a:lnTo>
                    <a:pt x="76858" y="106469"/>
                  </a:lnTo>
                  <a:lnTo>
                    <a:pt x="76858" y="82173"/>
                  </a:lnTo>
                  <a:close/>
                  <a:moveTo>
                    <a:pt x="56067" y="0"/>
                  </a:moveTo>
                  <a:cubicBezTo>
                    <a:pt x="55308" y="0"/>
                    <a:pt x="54549" y="292"/>
                    <a:pt x="53965" y="876"/>
                  </a:cubicBezTo>
                  <a:lnTo>
                    <a:pt x="45321" y="8352"/>
                  </a:lnTo>
                  <a:lnTo>
                    <a:pt x="33640" y="8352"/>
                  </a:lnTo>
                  <a:cubicBezTo>
                    <a:pt x="31771" y="8352"/>
                    <a:pt x="30603" y="9520"/>
                    <a:pt x="30370" y="10922"/>
                  </a:cubicBezTo>
                  <a:lnTo>
                    <a:pt x="28734" y="22369"/>
                  </a:lnTo>
                  <a:lnTo>
                    <a:pt x="19624" y="29611"/>
                  </a:lnTo>
                  <a:cubicBezTo>
                    <a:pt x="18455" y="30779"/>
                    <a:pt x="17988" y="32414"/>
                    <a:pt x="18689" y="33582"/>
                  </a:cubicBezTo>
                  <a:lnTo>
                    <a:pt x="24529" y="43627"/>
                  </a:lnTo>
                  <a:lnTo>
                    <a:pt x="22427" y="55074"/>
                  </a:lnTo>
                  <a:cubicBezTo>
                    <a:pt x="22193" y="56476"/>
                    <a:pt x="23128" y="58111"/>
                    <a:pt x="24529" y="58812"/>
                  </a:cubicBezTo>
                  <a:lnTo>
                    <a:pt x="35042" y="62550"/>
                  </a:lnTo>
                  <a:lnTo>
                    <a:pt x="35042" y="84977"/>
                  </a:lnTo>
                  <a:lnTo>
                    <a:pt x="3271" y="84977"/>
                  </a:lnTo>
                  <a:cubicBezTo>
                    <a:pt x="1402" y="84977"/>
                    <a:pt x="0" y="86612"/>
                    <a:pt x="0" y="88247"/>
                  </a:cubicBezTo>
                  <a:lnTo>
                    <a:pt x="0" y="109272"/>
                  </a:lnTo>
                  <a:cubicBezTo>
                    <a:pt x="0" y="111141"/>
                    <a:pt x="1402" y="112543"/>
                    <a:pt x="3271" y="112543"/>
                  </a:cubicBezTo>
                  <a:lnTo>
                    <a:pt x="108630" y="112543"/>
                  </a:lnTo>
                  <a:cubicBezTo>
                    <a:pt x="110265" y="112543"/>
                    <a:pt x="111900" y="111141"/>
                    <a:pt x="111900" y="109272"/>
                  </a:cubicBezTo>
                  <a:lnTo>
                    <a:pt x="111900" y="78669"/>
                  </a:lnTo>
                  <a:cubicBezTo>
                    <a:pt x="112134" y="77268"/>
                    <a:pt x="110732" y="75399"/>
                    <a:pt x="108863" y="75399"/>
                  </a:cubicBezTo>
                  <a:lnTo>
                    <a:pt x="77092" y="75399"/>
                  </a:lnTo>
                  <a:lnTo>
                    <a:pt x="77092" y="62550"/>
                  </a:lnTo>
                  <a:lnTo>
                    <a:pt x="87605" y="58812"/>
                  </a:lnTo>
                  <a:cubicBezTo>
                    <a:pt x="89006" y="58111"/>
                    <a:pt x="89941" y="56710"/>
                    <a:pt x="89707" y="55074"/>
                  </a:cubicBezTo>
                  <a:lnTo>
                    <a:pt x="87605" y="43627"/>
                  </a:lnTo>
                  <a:lnTo>
                    <a:pt x="93445" y="33582"/>
                  </a:lnTo>
                  <a:cubicBezTo>
                    <a:pt x="94379" y="32181"/>
                    <a:pt x="93912" y="30545"/>
                    <a:pt x="92510" y="29611"/>
                  </a:cubicBezTo>
                  <a:lnTo>
                    <a:pt x="83400" y="22369"/>
                  </a:lnTo>
                  <a:lnTo>
                    <a:pt x="81764" y="10922"/>
                  </a:lnTo>
                  <a:cubicBezTo>
                    <a:pt x="81531" y="9520"/>
                    <a:pt x="79895" y="8352"/>
                    <a:pt x="78494" y="8352"/>
                  </a:cubicBezTo>
                  <a:lnTo>
                    <a:pt x="66813" y="8352"/>
                  </a:lnTo>
                  <a:lnTo>
                    <a:pt x="58170" y="876"/>
                  </a:lnTo>
                  <a:cubicBezTo>
                    <a:pt x="57585" y="292"/>
                    <a:pt x="56826" y="0"/>
                    <a:pt x="56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5645167" y="2527695"/>
              <a:ext cx="33648" cy="64280"/>
            </a:xfrm>
            <a:custGeom>
              <a:avLst/>
              <a:gdLst/>
              <a:ahLst/>
              <a:cxnLst/>
              <a:rect l="l" t="t" r="r" b="b"/>
              <a:pathLst>
                <a:path w="12382" h="23654" extrusionOk="0">
                  <a:moveTo>
                    <a:pt x="4439" y="0"/>
                  </a:moveTo>
                  <a:cubicBezTo>
                    <a:pt x="0" y="234"/>
                    <a:pt x="0" y="6308"/>
                    <a:pt x="4439" y="6308"/>
                  </a:cubicBezTo>
                  <a:lnTo>
                    <a:pt x="5607" y="6308"/>
                  </a:lnTo>
                  <a:lnTo>
                    <a:pt x="5607" y="20325"/>
                  </a:lnTo>
                  <a:cubicBezTo>
                    <a:pt x="5724" y="22544"/>
                    <a:pt x="7301" y="23654"/>
                    <a:pt x="8848" y="23654"/>
                  </a:cubicBezTo>
                  <a:cubicBezTo>
                    <a:pt x="10396" y="23654"/>
                    <a:pt x="11914" y="22544"/>
                    <a:pt x="11914" y="20325"/>
                  </a:cubicBezTo>
                  <a:lnTo>
                    <a:pt x="11914" y="3271"/>
                  </a:lnTo>
                  <a:cubicBezTo>
                    <a:pt x="12382" y="1402"/>
                    <a:pt x="10746" y="0"/>
                    <a:pt x="9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40"/>
          <p:cNvSpPr/>
          <p:nvPr/>
        </p:nvSpPr>
        <p:spPr>
          <a:xfrm>
            <a:off x="3095062" y="3712767"/>
            <a:ext cx="341693" cy="335069"/>
          </a:xfrm>
          <a:custGeom>
            <a:avLst/>
            <a:gdLst/>
            <a:ahLst/>
            <a:cxnLst/>
            <a:rect l="l" t="t" r="r" b="b"/>
            <a:pathLst>
              <a:path w="114470" h="112251" extrusionOk="0">
                <a:moveTo>
                  <a:pt x="16149" y="6833"/>
                </a:moveTo>
                <a:cubicBezTo>
                  <a:pt x="17404" y="6833"/>
                  <a:pt x="18689" y="7300"/>
                  <a:pt x="19623" y="8235"/>
                </a:cubicBezTo>
                <a:lnTo>
                  <a:pt x="21492" y="10337"/>
                </a:lnTo>
                <a:lnTo>
                  <a:pt x="8176" y="16645"/>
                </a:lnTo>
                <a:cubicBezTo>
                  <a:pt x="7242" y="15243"/>
                  <a:pt x="7943" y="13141"/>
                  <a:pt x="9111" y="11973"/>
                </a:cubicBezTo>
                <a:lnTo>
                  <a:pt x="12849" y="8235"/>
                </a:lnTo>
                <a:cubicBezTo>
                  <a:pt x="13666" y="7300"/>
                  <a:pt x="14893" y="6833"/>
                  <a:pt x="16149" y="6833"/>
                </a:cubicBezTo>
                <a:close/>
                <a:moveTo>
                  <a:pt x="98351" y="6833"/>
                </a:moveTo>
                <a:cubicBezTo>
                  <a:pt x="99519" y="6833"/>
                  <a:pt x="100687" y="7300"/>
                  <a:pt x="101621" y="8235"/>
                </a:cubicBezTo>
                <a:lnTo>
                  <a:pt x="105359" y="11973"/>
                </a:lnTo>
                <a:cubicBezTo>
                  <a:pt x="107228" y="13842"/>
                  <a:pt x="107228" y="16879"/>
                  <a:pt x="105359" y="18747"/>
                </a:cubicBezTo>
                <a:lnTo>
                  <a:pt x="105125" y="18981"/>
                </a:lnTo>
                <a:lnTo>
                  <a:pt x="94847" y="8702"/>
                </a:lnTo>
                <a:lnTo>
                  <a:pt x="95314" y="8468"/>
                </a:lnTo>
                <a:cubicBezTo>
                  <a:pt x="95781" y="7300"/>
                  <a:pt x="96949" y="6833"/>
                  <a:pt x="98351" y="6833"/>
                </a:cubicBezTo>
                <a:close/>
                <a:moveTo>
                  <a:pt x="90174" y="13141"/>
                </a:moveTo>
                <a:lnTo>
                  <a:pt x="100453" y="23420"/>
                </a:lnTo>
                <a:lnTo>
                  <a:pt x="99986" y="23887"/>
                </a:lnTo>
                <a:cubicBezTo>
                  <a:pt x="98584" y="25289"/>
                  <a:pt x="96715" y="25989"/>
                  <a:pt x="94847" y="25989"/>
                </a:cubicBezTo>
                <a:cubicBezTo>
                  <a:pt x="92978" y="25989"/>
                  <a:pt x="91109" y="25289"/>
                  <a:pt x="89707" y="23887"/>
                </a:cubicBezTo>
                <a:cubicBezTo>
                  <a:pt x="86670" y="21317"/>
                  <a:pt x="86670" y="16411"/>
                  <a:pt x="89707" y="13842"/>
                </a:cubicBezTo>
                <a:lnTo>
                  <a:pt x="90174" y="13141"/>
                </a:lnTo>
                <a:close/>
                <a:moveTo>
                  <a:pt x="25931" y="15477"/>
                </a:moveTo>
                <a:lnTo>
                  <a:pt x="25931" y="15477"/>
                </a:lnTo>
                <a:cubicBezTo>
                  <a:pt x="27333" y="18047"/>
                  <a:pt x="26865" y="22018"/>
                  <a:pt x="24529" y="23887"/>
                </a:cubicBezTo>
                <a:cubicBezTo>
                  <a:pt x="23011" y="25405"/>
                  <a:pt x="21084" y="26165"/>
                  <a:pt x="19215" y="26165"/>
                </a:cubicBezTo>
                <a:cubicBezTo>
                  <a:pt x="17346" y="26165"/>
                  <a:pt x="15535" y="25405"/>
                  <a:pt x="14250" y="23887"/>
                </a:cubicBezTo>
                <a:lnTo>
                  <a:pt x="12148" y="22018"/>
                </a:lnTo>
                <a:lnTo>
                  <a:pt x="25931" y="15477"/>
                </a:lnTo>
                <a:close/>
                <a:moveTo>
                  <a:pt x="75252" y="21726"/>
                </a:moveTo>
                <a:cubicBezTo>
                  <a:pt x="77092" y="21726"/>
                  <a:pt x="78961" y="22368"/>
                  <a:pt x="80363" y="23653"/>
                </a:cubicBezTo>
                <a:lnTo>
                  <a:pt x="89707" y="32998"/>
                </a:lnTo>
                <a:cubicBezTo>
                  <a:pt x="92277" y="35567"/>
                  <a:pt x="92277" y="40240"/>
                  <a:pt x="89707" y="43043"/>
                </a:cubicBezTo>
                <a:lnTo>
                  <a:pt x="81063" y="51453"/>
                </a:lnTo>
                <a:lnTo>
                  <a:pt x="78494" y="48883"/>
                </a:lnTo>
                <a:cubicBezTo>
                  <a:pt x="80363" y="47014"/>
                  <a:pt x="81531" y="44445"/>
                  <a:pt x="81531" y="41875"/>
                </a:cubicBezTo>
                <a:cubicBezTo>
                  <a:pt x="81531" y="39072"/>
                  <a:pt x="80363" y="36502"/>
                  <a:pt x="78494" y="34867"/>
                </a:cubicBezTo>
                <a:cubicBezTo>
                  <a:pt x="76540" y="32791"/>
                  <a:pt x="73820" y="31736"/>
                  <a:pt x="71102" y="31736"/>
                </a:cubicBezTo>
                <a:cubicBezTo>
                  <a:pt x="68620" y="31736"/>
                  <a:pt x="66139" y="32615"/>
                  <a:pt x="64243" y="34399"/>
                </a:cubicBezTo>
                <a:lnTo>
                  <a:pt x="61674" y="31830"/>
                </a:lnTo>
                <a:lnTo>
                  <a:pt x="70317" y="23653"/>
                </a:lnTo>
                <a:cubicBezTo>
                  <a:pt x="71602" y="22368"/>
                  <a:pt x="73413" y="21726"/>
                  <a:pt x="75252" y="21726"/>
                </a:cubicBezTo>
                <a:close/>
                <a:moveTo>
                  <a:pt x="39042" y="21960"/>
                </a:moveTo>
                <a:cubicBezTo>
                  <a:pt x="40882" y="21960"/>
                  <a:pt x="42751" y="22602"/>
                  <a:pt x="44153" y="23887"/>
                </a:cubicBezTo>
                <a:lnTo>
                  <a:pt x="52563" y="32531"/>
                </a:lnTo>
                <a:lnTo>
                  <a:pt x="50227" y="34867"/>
                </a:lnTo>
                <a:lnTo>
                  <a:pt x="49993" y="34399"/>
                </a:lnTo>
                <a:cubicBezTo>
                  <a:pt x="47891" y="32531"/>
                  <a:pt x="45554" y="31596"/>
                  <a:pt x="42985" y="31596"/>
                </a:cubicBezTo>
                <a:cubicBezTo>
                  <a:pt x="33874" y="31596"/>
                  <a:pt x="29435" y="42342"/>
                  <a:pt x="35976" y="48883"/>
                </a:cubicBezTo>
                <a:lnTo>
                  <a:pt x="36210" y="49117"/>
                </a:lnTo>
                <a:lnTo>
                  <a:pt x="33173" y="51920"/>
                </a:lnTo>
                <a:lnTo>
                  <a:pt x="24763" y="43510"/>
                </a:lnTo>
                <a:cubicBezTo>
                  <a:pt x="21960" y="40240"/>
                  <a:pt x="21960" y="36035"/>
                  <a:pt x="24763" y="33231"/>
                </a:cubicBezTo>
                <a:lnTo>
                  <a:pt x="34107" y="23887"/>
                </a:lnTo>
                <a:cubicBezTo>
                  <a:pt x="35392" y="22602"/>
                  <a:pt x="37203" y="21960"/>
                  <a:pt x="39042" y="21960"/>
                </a:cubicBezTo>
                <a:close/>
                <a:moveTo>
                  <a:pt x="57235" y="37436"/>
                </a:moveTo>
                <a:lnTo>
                  <a:pt x="62608" y="42576"/>
                </a:lnTo>
                <a:cubicBezTo>
                  <a:pt x="63143" y="43290"/>
                  <a:pt x="63952" y="43595"/>
                  <a:pt x="64824" y="43595"/>
                </a:cubicBezTo>
                <a:cubicBezTo>
                  <a:pt x="65094" y="43595"/>
                  <a:pt x="65369" y="43565"/>
                  <a:pt x="65645" y="43510"/>
                </a:cubicBezTo>
                <a:cubicBezTo>
                  <a:pt x="66813" y="43277"/>
                  <a:pt x="67748" y="42342"/>
                  <a:pt x="67981" y="41174"/>
                </a:cubicBezTo>
                <a:cubicBezTo>
                  <a:pt x="68448" y="40707"/>
                  <a:pt x="68682" y="40240"/>
                  <a:pt x="68916" y="39772"/>
                </a:cubicBezTo>
                <a:cubicBezTo>
                  <a:pt x="69616" y="39072"/>
                  <a:pt x="70493" y="38721"/>
                  <a:pt x="71369" y="38721"/>
                </a:cubicBezTo>
                <a:cubicBezTo>
                  <a:pt x="72245" y="38721"/>
                  <a:pt x="73121" y="39072"/>
                  <a:pt x="73821" y="39772"/>
                </a:cubicBezTo>
                <a:cubicBezTo>
                  <a:pt x="74522" y="40240"/>
                  <a:pt x="74990" y="41174"/>
                  <a:pt x="74990" y="42342"/>
                </a:cubicBezTo>
                <a:cubicBezTo>
                  <a:pt x="74990" y="43744"/>
                  <a:pt x="74289" y="45379"/>
                  <a:pt x="72653" y="45613"/>
                </a:cubicBezTo>
                <a:cubicBezTo>
                  <a:pt x="71485" y="45846"/>
                  <a:pt x="70785" y="46781"/>
                  <a:pt x="70317" y="47949"/>
                </a:cubicBezTo>
                <a:cubicBezTo>
                  <a:pt x="70084" y="49117"/>
                  <a:pt x="70317" y="50285"/>
                  <a:pt x="71252" y="51219"/>
                </a:cubicBezTo>
                <a:lnTo>
                  <a:pt x="76625" y="56359"/>
                </a:lnTo>
                <a:lnTo>
                  <a:pt x="71252" y="61732"/>
                </a:lnTo>
                <a:cubicBezTo>
                  <a:pt x="70785" y="62433"/>
                  <a:pt x="70084" y="63601"/>
                  <a:pt x="70785" y="64769"/>
                </a:cubicBezTo>
                <a:cubicBezTo>
                  <a:pt x="71018" y="65937"/>
                  <a:pt x="71953" y="66871"/>
                  <a:pt x="73121" y="67105"/>
                </a:cubicBezTo>
                <a:cubicBezTo>
                  <a:pt x="75690" y="67806"/>
                  <a:pt x="76858" y="71310"/>
                  <a:pt x="74756" y="73413"/>
                </a:cubicBezTo>
                <a:cubicBezTo>
                  <a:pt x="74202" y="74045"/>
                  <a:pt x="73408" y="74330"/>
                  <a:pt x="72572" y="74330"/>
                </a:cubicBezTo>
                <a:cubicBezTo>
                  <a:pt x="70938" y="74330"/>
                  <a:pt x="69146" y="73243"/>
                  <a:pt x="68682" y="71544"/>
                </a:cubicBezTo>
                <a:cubicBezTo>
                  <a:pt x="68448" y="70376"/>
                  <a:pt x="67514" y="69441"/>
                  <a:pt x="66346" y="69208"/>
                </a:cubicBezTo>
                <a:cubicBezTo>
                  <a:pt x="66070" y="69152"/>
                  <a:pt x="65794" y="69123"/>
                  <a:pt x="65522" y="69123"/>
                </a:cubicBezTo>
                <a:cubicBezTo>
                  <a:pt x="64639" y="69123"/>
                  <a:pt x="63789" y="69428"/>
                  <a:pt x="63075" y="70142"/>
                </a:cubicBezTo>
                <a:lnTo>
                  <a:pt x="57235" y="75982"/>
                </a:lnTo>
                <a:lnTo>
                  <a:pt x="51161" y="69908"/>
                </a:lnTo>
                <a:cubicBezTo>
                  <a:pt x="50447" y="69195"/>
                  <a:pt x="49461" y="68890"/>
                  <a:pt x="48514" y="68890"/>
                </a:cubicBezTo>
                <a:cubicBezTo>
                  <a:pt x="48221" y="68890"/>
                  <a:pt x="47933" y="68919"/>
                  <a:pt x="47657" y="68974"/>
                </a:cubicBezTo>
                <a:cubicBezTo>
                  <a:pt x="46489" y="69441"/>
                  <a:pt x="45554" y="70609"/>
                  <a:pt x="45554" y="71777"/>
                </a:cubicBezTo>
                <a:cubicBezTo>
                  <a:pt x="45554" y="72712"/>
                  <a:pt x="45321" y="73646"/>
                  <a:pt x="44620" y="74113"/>
                </a:cubicBezTo>
                <a:cubicBezTo>
                  <a:pt x="43919" y="74931"/>
                  <a:pt x="43043" y="75340"/>
                  <a:pt x="42167" y="75340"/>
                </a:cubicBezTo>
                <a:cubicBezTo>
                  <a:pt x="41291" y="75340"/>
                  <a:pt x="40415" y="74931"/>
                  <a:pt x="39714" y="74113"/>
                </a:cubicBezTo>
                <a:cubicBezTo>
                  <a:pt x="38312" y="72712"/>
                  <a:pt x="38312" y="70376"/>
                  <a:pt x="39714" y="69208"/>
                </a:cubicBezTo>
                <a:cubicBezTo>
                  <a:pt x="40415" y="68740"/>
                  <a:pt x="41116" y="68273"/>
                  <a:pt x="42050" y="68273"/>
                </a:cubicBezTo>
                <a:cubicBezTo>
                  <a:pt x="43218" y="68273"/>
                  <a:pt x="44386" y="67572"/>
                  <a:pt x="45087" y="66404"/>
                </a:cubicBezTo>
                <a:cubicBezTo>
                  <a:pt x="45554" y="65236"/>
                  <a:pt x="45321" y="63601"/>
                  <a:pt x="44153" y="62900"/>
                </a:cubicBezTo>
                <a:lnTo>
                  <a:pt x="38079" y="56593"/>
                </a:lnTo>
                <a:lnTo>
                  <a:pt x="44153" y="50519"/>
                </a:lnTo>
                <a:cubicBezTo>
                  <a:pt x="45788" y="48883"/>
                  <a:pt x="45087" y="45613"/>
                  <a:pt x="42284" y="44912"/>
                </a:cubicBezTo>
                <a:cubicBezTo>
                  <a:pt x="41817" y="44912"/>
                  <a:pt x="40882" y="44445"/>
                  <a:pt x="40649" y="44211"/>
                </a:cubicBezTo>
                <a:cubicBezTo>
                  <a:pt x="39247" y="42576"/>
                  <a:pt x="39247" y="40240"/>
                  <a:pt x="40649" y="39072"/>
                </a:cubicBezTo>
                <a:cubicBezTo>
                  <a:pt x="41116" y="38604"/>
                  <a:pt x="42050" y="38371"/>
                  <a:pt x="42985" y="38371"/>
                </a:cubicBezTo>
                <a:cubicBezTo>
                  <a:pt x="44620" y="38371"/>
                  <a:pt x="46255" y="39539"/>
                  <a:pt x="46489" y="41174"/>
                </a:cubicBezTo>
                <a:cubicBezTo>
                  <a:pt x="46722" y="42342"/>
                  <a:pt x="47657" y="43277"/>
                  <a:pt x="48825" y="43510"/>
                </a:cubicBezTo>
                <a:cubicBezTo>
                  <a:pt x="49101" y="43565"/>
                  <a:pt x="49376" y="43595"/>
                  <a:pt x="49649" y="43595"/>
                </a:cubicBezTo>
                <a:cubicBezTo>
                  <a:pt x="50532" y="43595"/>
                  <a:pt x="51382" y="43290"/>
                  <a:pt x="52096" y="42576"/>
                </a:cubicBezTo>
                <a:lnTo>
                  <a:pt x="57235" y="37436"/>
                </a:lnTo>
                <a:close/>
                <a:moveTo>
                  <a:pt x="33173" y="61031"/>
                </a:moveTo>
                <a:lnTo>
                  <a:pt x="35976" y="63601"/>
                </a:lnTo>
                <a:cubicBezTo>
                  <a:pt x="31304" y="67572"/>
                  <a:pt x="30603" y="74581"/>
                  <a:pt x="35042" y="78786"/>
                </a:cubicBezTo>
                <a:cubicBezTo>
                  <a:pt x="37144" y="80888"/>
                  <a:pt x="39481" y="81823"/>
                  <a:pt x="42050" y="81823"/>
                </a:cubicBezTo>
                <a:cubicBezTo>
                  <a:pt x="44620" y="81823"/>
                  <a:pt x="47423" y="80655"/>
                  <a:pt x="49292" y="78786"/>
                </a:cubicBezTo>
                <a:lnTo>
                  <a:pt x="50227" y="78085"/>
                </a:lnTo>
                <a:lnTo>
                  <a:pt x="52796" y="80655"/>
                </a:lnTo>
                <a:lnTo>
                  <a:pt x="44153" y="88831"/>
                </a:lnTo>
                <a:cubicBezTo>
                  <a:pt x="42751" y="90116"/>
                  <a:pt x="40882" y="90758"/>
                  <a:pt x="39042" y="90758"/>
                </a:cubicBezTo>
                <a:cubicBezTo>
                  <a:pt x="37203" y="90758"/>
                  <a:pt x="35392" y="90116"/>
                  <a:pt x="34107" y="88831"/>
                </a:cubicBezTo>
                <a:lnTo>
                  <a:pt x="24763" y="79487"/>
                </a:lnTo>
                <a:cubicBezTo>
                  <a:pt x="22193" y="76917"/>
                  <a:pt x="22193" y="72245"/>
                  <a:pt x="24763" y="69441"/>
                </a:cubicBezTo>
                <a:lnTo>
                  <a:pt x="33173" y="61031"/>
                </a:lnTo>
                <a:close/>
                <a:moveTo>
                  <a:pt x="81531" y="61031"/>
                </a:moveTo>
                <a:lnTo>
                  <a:pt x="89941" y="69441"/>
                </a:lnTo>
                <a:cubicBezTo>
                  <a:pt x="92510" y="72245"/>
                  <a:pt x="92510" y="76917"/>
                  <a:pt x="89941" y="79487"/>
                </a:cubicBezTo>
                <a:lnTo>
                  <a:pt x="80596" y="88831"/>
                </a:lnTo>
                <a:cubicBezTo>
                  <a:pt x="79195" y="90233"/>
                  <a:pt x="77326" y="91167"/>
                  <a:pt x="75223" y="91167"/>
                </a:cubicBezTo>
                <a:cubicBezTo>
                  <a:pt x="73588" y="91167"/>
                  <a:pt x="71953" y="90466"/>
                  <a:pt x="70317" y="89065"/>
                </a:cubicBezTo>
                <a:lnTo>
                  <a:pt x="61907" y="80655"/>
                </a:lnTo>
                <a:lnTo>
                  <a:pt x="64944" y="77618"/>
                </a:lnTo>
                <a:cubicBezTo>
                  <a:pt x="66893" y="79810"/>
                  <a:pt x="69604" y="80923"/>
                  <a:pt x="72349" y="80923"/>
                </a:cubicBezTo>
                <a:cubicBezTo>
                  <a:pt x="74868" y="80923"/>
                  <a:pt x="77416" y="79986"/>
                  <a:pt x="79428" y="78085"/>
                </a:cubicBezTo>
                <a:cubicBezTo>
                  <a:pt x="83166" y="74113"/>
                  <a:pt x="83166" y="67806"/>
                  <a:pt x="79428" y="63601"/>
                </a:cubicBezTo>
                <a:lnTo>
                  <a:pt x="79195" y="63367"/>
                </a:lnTo>
                <a:lnTo>
                  <a:pt x="81531" y="61031"/>
                </a:lnTo>
                <a:close/>
                <a:moveTo>
                  <a:pt x="94759" y="86553"/>
                </a:moveTo>
                <a:cubicBezTo>
                  <a:pt x="96657" y="86553"/>
                  <a:pt x="98584" y="87313"/>
                  <a:pt x="99986" y="88831"/>
                </a:cubicBezTo>
                <a:lnTo>
                  <a:pt x="101621" y="90466"/>
                </a:lnTo>
                <a:cubicBezTo>
                  <a:pt x="95314" y="93036"/>
                  <a:pt x="91576" y="96307"/>
                  <a:pt x="89473" y="98876"/>
                </a:cubicBezTo>
                <a:cubicBezTo>
                  <a:pt x="86670" y="96073"/>
                  <a:pt x="86670" y="91634"/>
                  <a:pt x="89707" y="88831"/>
                </a:cubicBezTo>
                <a:cubicBezTo>
                  <a:pt x="90992" y="87313"/>
                  <a:pt x="92861" y="86553"/>
                  <a:pt x="94759" y="86553"/>
                </a:cubicBezTo>
                <a:close/>
                <a:moveTo>
                  <a:pt x="19623" y="86729"/>
                </a:moveTo>
                <a:cubicBezTo>
                  <a:pt x="25931" y="86729"/>
                  <a:pt x="29202" y="94671"/>
                  <a:pt x="24763" y="99344"/>
                </a:cubicBezTo>
                <a:lnTo>
                  <a:pt x="23828" y="100278"/>
                </a:lnTo>
                <a:lnTo>
                  <a:pt x="13783" y="89999"/>
                </a:lnTo>
                <a:lnTo>
                  <a:pt x="14718" y="89065"/>
                </a:lnTo>
                <a:cubicBezTo>
                  <a:pt x="15652" y="87429"/>
                  <a:pt x="17755" y="86729"/>
                  <a:pt x="19623" y="86729"/>
                </a:cubicBezTo>
                <a:close/>
                <a:moveTo>
                  <a:pt x="9111" y="94438"/>
                </a:moveTo>
                <a:lnTo>
                  <a:pt x="19156" y="104483"/>
                </a:lnTo>
                <a:cubicBezTo>
                  <a:pt x="18339" y="105417"/>
                  <a:pt x="17171" y="105885"/>
                  <a:pt x="16002" y="105885"/>
                </a:cubicBezTo>
                <a:cubicBezTo>
                  <a:pt x="14834" y="105885"/>
                  <a:pt x="13666" y="105417"/>
                  <a:pt x="12849" y="104483"/>
                </a:cubicBezTo>
                <a:lnTo>
                  <a:pt x="9111" y="100745"/>
                </a:lnTo>
                <a:cubicBezTo>
                  <a:pt x="7242" y="98876"/>
                  <a:pt x="7242" y="96073"/>
                  <a:pt x="9111" y="94438"/>
                </a:cubicBezTo>
                <a:close/>
                <a:moveTo>
                  <a:pt x="106294" y="95839"/>
                </a:moveTo>
                <a:lnTo>
                  <a:pt x="106294" y="95839"/>
                </a:lnTo>
                <a:cubicBezTo>
                  <a:pt x="107228" y="97475"/>
                  <a:pt x="106761" y="99344"/>
                  <a:pt x="105359" y="100745"/>
                </a:cubicBezTo>
                <a:lnTo>
                  <a:pt x="101621" y="104483"/>
                </a:lnTo>
                <a:cubicBezTo>
                  <a:pt x="100687" y="105417"/>
                  <a:pt x="99460" y="105885"/>
                  <a:pt x="98234" y="105885"/>
                </a:cubicBezTo>
                <a:cubicBezTo>
                  <a:pt x="97007" y="105885"/>
                  <a:pt x="95781" y="105417"/>
                  <a:pt x="94847" y="104483"/>
                </a:cubicBezTo>
                <a:lnTo>
                  <a:pt x="93912" y="103782"/>
                </a:lnTo>
                <a:cubicBezTo>
                  <a:pt x="95547" y="101680"/>
                  <a:pt x="99052" y="98409"/>
                  <a:pt x="106294" y="95839"/>
                </a:cubicBezTo>
                <a:close/>
                <a:moveTo>
                  <a:pt x="16324" y="0"/>
                </a:moveTo>
                <a:cubicBezTo>
                  <a:pt x="13374" y="0"/>
                  <a:pt x="10396" y="1110"/>
                  <a:pt x="8176" y="3329"/>
                </a:cubicBezTo>
                <a:lnTo>
                  <a:pt x="4439" y="7067"/>
                </a:lnTo>
                <a:cubicBezTo>
                  <a:pt x="0" y="11505"/>
                  <a:pt x="0" y="18514"/>
                  <a:pt x="4439" y="22719"/>
                </a:cubicBezTo>
                <a:cubicBezTo>
                  <a:pt x="4439" y="23186"/>
                  <a:pt x="9578" y="28092"/>
                  <a:pt x="9812" y="28326"/>
                </a:cubicBezTo>
                <a:cubicBezTo>
                  <a:pt x="11914" y="30428"/>
                  <a:pt x="14951" y="31830"/>
                  <a:pt x="17521" y="32063"/>
                </a:cubicBezTo>
                <a:cubicBezTo>
                  <a:pt x="15185" y="37203"/>
                  <a:pt x="16119" y="43277"/>
                  <a:pt x="20091" y="47715"/>
                </a:cubicBezTo>
                <a:lnTo>
                  <a:pt x="28501" y="56125"/>
                </a:lnTo>
                <a:lnTo>
                  <a:pt x="20091" y="64535"/>
                </a:lnTo>
                <a:cubicBezTo>
                  <a:pt x="16119" y="68507"/>
                  <a:pt x="15185" y="75048"/>
                  <a:pt x="17521" y="79954"/>
                </a:cubicBezTo>
                <a:cubicBezTo>
                  <a:pt x="14484" y="80655"/>
                  <a:pt x="11914" y="81823"/>
                  <a:pt x="9812" y="83925"/>
                </a:cubicBezTo>
                <a:lnTo>
                  <a:pt x="4672" y="89065"/>
                </a:lnTo>
                <a:cubicBezTo>
                  <a:pt x="234" y="93503"/>
                  <a:pt x="234" y="100745"/>
                  <a:pt x="4672" y="105184"/>
                </a:cubicBezTo>
                <a:lnTo>
                  <a:pt x="8410" y="108922"/>
                </a:lnTo>
                <a:cubicBezTo>
                  <a:pt x="10513" y="111141"/>
                  <a:pt x="13433" y="112251"/>
                  <a:pt x="16382" y="112251"/>
                </a:cubicBezTo>
                <a:cubicBezTo>
                  <a:pt x="19331" y="112251"/>
                  <a:pt x="22310" y="111141"/>
                  <a:pt x="24529" y="108922"/>
                </a:cubicBezTo>
                <a:lnTo>
                  <a:pt x="29669" y="103782"/>
                </a:lnTo>
                <a:cubicBezTo>
                  <a:pt x="31771" y="101680"/>
                  <a:pt x="33173" y="98876"/>
                  <a:pt x="33640" y="96073"/>
                </a:cubicBezTo>
                <a:cubicBezTo>
                  <a:pt x="35415" y="96918"/>
                  <a:pt x="37374" y="97335"/>
                  <a:pt x="39350" y="97335"/>
                </a:cubicBezTo>
                <a:cubicBezTo>
                  <a:pt x="42835" y="97335"/>
                  <a:pt x="46375" y="96038"/>
                  <a:pt x="49059" y="93503"/>
                </a:cubicBezTo>
                <a:lnTo>
                  <a:pt x="57469" y="85093"/>
                </a:lnTo>
                <a:lnTo>
                  <a:pt x="65879" y="93503"/>
                </a:lnTo>
                <a:cubicBezTo>
                  <a:pt x="68562" y="96038"/>
                  <a:pt x="72007" y="97335"/>
                  <a:pt x="75545" y="97335"/>
                </a:cubicBezTo>
                <a:cubicBezTo>
                  <a:pt x="77551" y="97335"/>
                  <a:pt x="79587" y="96918"/>
                  <a:pt x="81531" y="96073"/>
                </a:cubicBezTo>
                <a:cubicBezTo>
                  <a:pt x="81998" y="98876"/>
                  <a:pt x="83166" y="101680"/>
                  <a:pt x="85268" y="103782"/>
                </a:cubicBezTo>
                <a:lnTo>
                  <a:pt x="90408" y="108922"/>
                </a:lnTo>
                <a:cubicBezTo>
                  <a:pt x="92744" y="111258"/>
                  <a:pt x="95547" y="112192"/>
                  <a:pt x="98351" y="112192"/>
                </a:cubicBezTo>
                <a:cubicBezTo>
                  <a:pt x="101388" y="112192"/>
                  <a:pt x="104191" y="111024"/>
                  <a:pt x="106294" y="108922"/>
                </a:cubicBezTo>
                <a:lnTo>
                  <a:pt x="110031" y="105184"/>
                </a:lnTo>
                <a:cubicBezTo>
                  <a:pt x="114470" y="100979"/>
                  <a:pt x="114470" y="93737"/>
                  <a:pt x="110031" y="89298"/>
                </a:cubicBezTo>
                <a:lnTo>
                  <a:pt x="104892" y="84159"/>
                </a:lnTo>
                <a:cubicBezTo>
                  <a:pt x="102789" y="82056"/>
                  <a:pt x="100220" y="80655"/>
                  <a:pt x="97183" y="80421"/>
                </a:cubicBezTo>
                <a:cubicBezTo>
                  <a:pt x="99519" y="75282"/>
                  <a:pt x="98351" y="68974"/>
                  <a:pt x="94613" y="64769"/>
                </a:cubicBezTo>
                <a:lnTo>
                  <a:pt x="86203" y="56359"/>
                </a:lnTo>
                <a:lnTo>
                  <a:pt x="94613" y="47949"/>
                </a:lnTo>
                <a:cubicBezTo>
                  <a:pt x="98584" y="43744"/>
                  <a:pt x="99519" y="37436"/>
                  <a:pt x="97183" y="32531"/>
                </a:cubicBezTo>
                <a:cubicBezTo>
                  <a:pt x="100220" y="31830"/>
                  <a:pt x="102789" y="30662"/>
                  <a:pt x="104892" y="28559"/>
                </a:cubicBezTo>
                <a:lnTo>
                  <a:pt x="110031" y="23420"/>
                </a:lnTo>
                <a:cubicBezTo>
                  <a:pt x="114470" y="18981"/>
                  <a:pt x="114470" y="11739"/>
                  <a:pt x="110031" y="7300"/>
                </a:cubicBezTo>
                <a:lnTo>
                  <a:pt x="106294" y="3563"/>
                </a:lnTo>
                <a:cubicBezTo>
                  <a:pt x="104191" y="1343"/>
                  <a:pt x="101271" y="234"/>
                  <a:pt x="98322" y="234"/>
                </a:cubicBezTo>
                <a:cubicBezTo>
                  <a:pt x="95372" y="234"/>
                  <a:pt x="92394" y="1343"/>
                  <a:pt x="90174" y="3563"/>
                </a:cubicBezTo>
                <a:lnTo>
                  <a:pt x="85035" y="8702"/>
                </a:lnTo>
                <a:cubicBezTo>
                  <a:pt x="82932" y="10805"/>
                  <a:pt x="81531" y="13374"/>
                  <a:pt x="81063" y="16411"/>
                </a:cubicBezTo>
                <a:cubicBezTo>
                  <a:pt x="79288" y="15566"/>
                  <a:pt x="77330" y="15149"/>
                  <a:pt x="75354" y="15149"/>
                </a:cubicBezTo>
                <a:cubicBezTo>
                  <a:pt x="71868" y="15149"/>
                  <a:pt x="68329" y="16447"/>
                  <a:pt x="65645" y="18981"/>
                </a:cubicBezTo>
                <a:lnTo>
                  <a:pt x="57235" y="27391"/>
                </a:lnTo>
                <a:lnTo>
                  <a:pt x="48825" y="18981"/>
                </a:lnTo>
                <a:cubicBezTo>
                  <a:pt x="46283" y="16439"/>
                  <a:pt x="42688" y="15046"/>
                  <a:pt x="39082" y="15046"/>
                </a:cubicBezTo>
                <a:cubicBezTo>
                  <a:pt x="37054" y="15046"/>
                  <a:pt x="35023" y="15486"/>
                  <a:pt x="33173" y="16411"/>
                </a:cubicBezTo>
                <a:cubicBezTo>
                  <a:pt x="32706" y="13374"/>
                  <a:pt x="31538" y="11038"/>
                  <a:pt x="29435" y="8702"/>
                </a:cubicBezTo>
                <a:cubicBezTo>
                  <a:pt x="29202" y="8468"/>
                  <a:pt x="24296" y="3563"/>
                  <a:pt x="24296" y="3329"/>
                </a:cubicBezTo>
                <a:cubicBezTo>
                  <a:pt x="22193" y="1110"/>
                  <a:pt x="19273" y="0"/>
                  <a:pt x="16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40"/>
          <p:cNvGrpSpPr/>
          <p:nvPr/>
        </p:nvGrpSpPr>
        <p:grpSpPr>
          <a:xfrm>
            <a:off x="5709204" y="3712158"/>
            <a:ext cx="339592" cy="336282"/>
            <a:chOff x="6259058" y="2467225"/>
            <a:chExt cx="309170" cy="306156"/>
          </a:xfrm>
        </p:grpSpPr>
        <p:sp>
          <p:nvSpPr>
            <p:cNvPr id="777" name="Google Shape;777;p40"/>
            <p:cNvSpPr/>
            <p:nvPr/>
          </p:nvSpPr>
          <p:spPr>
            <a:xfrm>
              <a:off x="6485695" y="2593127"/>
              <a:ext cx="22862" cy="17577"/>
            </a:xfrm>
            <a:custGeom>
              <a:avLst/>
              <a:gdLst/>
              <a:ahLst/>
              <a:cxnLst/>
              <a:rect l="l" t="t" r="r" b="b"/>
              <a:pathLst>
                <a:path w="8413" h="6468" extrusionOk="0">
                  <a:moveTo>
                    <a:pt x="3739" y="0"/>
                  </a:moveTo>
                  <a:cubicBezTo>
                    <a:pt x="2968" y="0"/>
                    <a:pt x="2154" y="274"/>
                    <a:pt x="1402" y="919"/>
                  </a:cubicBezTo>
                  <a:cubicBezTo>
                    <a:pt x="1" y="2554"/>
                    <a:pt x="1" y="4423"/>
                    <a:pt x="1402" y="5591"/>
                  </a:cubicBezTo>
                  <a:cubicBezTo>
                    <a:pt x="1986" y="6175"/>
                    <a:pt x="2862" y="6467"/>
                    <a:pt x="3738" y="6467"/>
                  </a:cubicBezTo>
                  <a:cubicBezTo>
                    <a:pt x="4614" y="6467"/>
                    <a:pt x="5490" y="6175"/>
                    <a:pt x="6074" y="5591"/>
                  </a:cubicBezTo>
                  <a:cubicBezTo>
                    <a:pt x="8413" y="3073"/>
                    <a:pt x="6319" y="0"/>
                    <a:pt x="3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6490570" y="2491628"/>
              <a:ext cx="21792" cy="17501"/>
            </a:xfrm>
            <a:custGeom>
              <a:avLst/>
              <a:gdLst/>
              <a:ahLst/>
              <a:cxnLst/>
              <a:rect l="l" t="t" r="r" b="b"/>
              <a:pathLst>
                <a:path w="8019" h="6440" extrusionOk="0">
                  <a:moveTo>
                    <a:pt x="4702" y="0"/>
                  </a:moveTo>
                  <a:cubicBezTo>
                    <a:pt x="2192" y="0"/>
                    <a:pt x="1" y="3204"/>
                    <a:pt x="2178" y="5563"/>
                  </a:cubicBezTo>
                  <a:cubicBezTo>
                    <a:pt x="2762" y="6147"/>
                    <a:pt x="3638" y="6439"/>
                    <a:pt x="4514" y="6439"/>
                  </a:cubicBezTo>
                  <a:cubicBezTo>
                    <a:pt x="5390" y="6439"/>
                    <a:pt x="6266" y="6147"/>
                    <a:pt x="6850" y="5563"/>
                  </a:cubicBezTo>
                  <a:cubicBezTo>
                    <a:pt x="8018" y="4162"/>
                    <a:pt x="8018" y="2059"/>
                    <a:pt x="6850" y="891"/>
                  </a:cubicBezTo>
                  <a:cubicBezTo>
                    <a:pt x="6172" y="265"/>
                    <a:pt x="5424" y="0"/>
                    <a:pt x="4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6511090" y="2527059"/>
              <a:ext cx="53964" cy="53964"/>
            </a:xfrm>
            <a:custGeom>
              <a:avLst/>
              <a:gdLst/>
              <a:ahLst/>
              <a:cxnLst/>
              <a:rect l="l" t="t" r="r" b="b"/>
              <a:pathLst>
                <a:path w="19858" h="19858" extrusionOk="0">
                  <a:moveTo>
                    <a:pt x="9812" y="6308"/>
                  </a:moveTo>
                  <a:cubicBezTo>
                    <a:pt x="11681" y="6308"/>
                    <a:pt x="13082" y="7710"/>
                    <a:pt x="13082" y="9579"/>
                  </a:cubicBezTo>
                  <a:cubicBezTo>
                    <a:pt x="12965" y="11798"/>
                    <a:pt x="11389" y="12908"/>
                    <a:pt x="9783" y="12908"/>
                  </a:cubicBezTo>
                  <a:cubicBezTo>
                    <a:pt x="8176" y="12908"/>
                    <a:pt x="6541" y="11798"/>
                    <a:pt x="6308" y="9579"/>
                  </a:cubicBezTo>
                  <a:cubicBezTo>
                    <a:pt x="6775" y="7710"/>
                    <a:pt x="8176" y="6308"/>
                    <a:pt x="9812" y="6308"/>
                  </a:cubicBezTo>
                  <a:close/>
                  <a:moveTo>
                    <a:pt x="9841" y="1"/>
                  </a:moveTo>
                  <a:cubicBezTo>
                    <a:pt x="5023" y="1"/>
                    <a:pt x="234" y="3271"/>
                    <a:pt x="0" y="9813"/>
                  </a:cubicBezTo>
                  <a:cubicBezTo>
                    <a:pt x="0" y="15186"/>
                    <a:pt x="4439" y="19858"/>
                    <a:pt x="9812" y="19858"/>
                  </a:cubicBezTo>
                  <a:cubicBezTo>
                    <a:pt x="15418" y="19858"/>
                    <a:pt x="19857" y="15419"/>
                    <a:pt x="19857" y="9813"/>
                  </a:cubicBezTo>
                  <a:cubicBezTo>
                    <a:pt x="19507" y="3271"/>
                    <a:pt x="14659" y="1"/>
                    <a:pt x="9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6409515" y="2467225"/>
              <a:ext cx="60945" cy="76979"/>
            </a:xfrm>
            <a:custGeom>
              <a:avLst/>
              <a:gdLst/>
              <a:ahLst/>
              <a:cxnLst/>
              <a:rect l="l" t="t" r="r" b="b"/>
              <a:pathLst>
                <a:path w="22427" h="28327" extrusionOk="0">
                  <a:moveTo>
                    <a:pt x="14951" y="1"/>
                  </a:moveTo>
                  <a:cubicBezTo>
                    <a:pt x="12674" y="1"/>
                    <a:pt x="10396" y="877"/>
                    <a:pt x="8644" y="2629"/>
                  </a:cubicBezTo>
                  <a:cubicBezTo>
                    <a:pt x="5140" y="6133"/>
                    <a:pt x="5140" y="11740"/>
                    <a:pt x="8644" y="15244"/>
                  </a:cubicBezTo>
                  <a:lnTo>
                    <a:pt x="9812" y="16412"/>
                  </a:lnTo>
                  <a:cubicBezTo>
                    <a:pt x="10980" y="17580"/>
                    <a:pt x="10980" y="19215"/>
                    <a:pt x="9812" y="20384"/>
                  </a:cubicBezTo>
                  <a:cubicBezTo>
                    <a:pt x="9228" y="20968"/>
                    <a:pt x="8527" y="21260"/>
                    <a:pt x="7826" y="21260"/>
                  </a:cubicBezTo>
                  <a:cubicBezTo>
                    <a:pt x="7125" y="21260"/>
                    <a:pt x="6424" y="20968"/>
                    <a:pt x="5840" y="20384"/>
                  </a:cubicBezTo>
                  <a:cubicBezTo>
                    <a:pt x="5256" y="19799"/>
                    <a:pt x="4380" y="19507"/>
                    <a:pt x="3504" y="19507"/>
                  </a:cubicBezTo>
                  <a:cubicBezTo>
                    <a:pt x="2628" y="19507"/>
                    <a:pt x="1752" y="19799"/>
                    <a:pt x="1168" y="20384"/>
                  </a:cubicBezTo>
                  <a:cubicBezTo>
                    <a:pt x="0" y="21552"/>
                    <a:pt x="0" y="23888"/>
                    <a:pt x="1168" y="25056"/>
                  </a:cubicBezTo>
                  <a:cubicBezTo>
                    <a:pt x="2803" y="27392"/>
                    <a:pt x="5140" y="28326"/>
                    <a:pt x="7476" y="28326"/>
                  </a:cubicBezTo>
                  <a:cubicBezTo>
                    <a:pt x="9812" y="28326"/>
                    <a:pt x="12615" y="27392"/>
                    <a:pt x="14250" y="25523"/>
                  </a:cubicBezTo>
                  <a:cubicBezTo>
                    <a:pt x="17988" y="21552"/>
                    <a:pt x="17988" y="15711"/>
                    <a:pt x="14250" y="11973"/>
                  </a:cubicBezTo>
                  <a:lnTo>
                    <a:pt x="13082" y="10805"/>
                  </a:lnTo>
                  <a:cubicBezTo>
                    <a:pt x="11454" y="8996"/>
                    <a:pt x="13049" y="6626"/>
                    <a:pt x="14936" y="6626"/>
                  </a:cubicBezTo>
                  <a:cubicBezTo>
                    <a:pt x="15485" y="6626"/>
                    <a:pt x="16060" y="6827"/>
                    <a:pt x="16587" y="7301"/>
                  </a:cubicBezTo>
                  <a:cubicBezTo>
                    <a:pt x="17171" y="7885"/>
                    <a:pt x="18047" y="8177"/>
                    <a:pt x="18923" y="8177"/>
                  </a:cubicBezTo>
                  <a:cubicBezTo>
                    <a:pt x="19799" y="8177"/>
                    <a:pt x="20675" y="7885"/>
                    <a:pt x="21259" y="7301"/>
                  </a:cubicBezTo>
                  <a:cubicBezTo>
                    <a:pt x="22427" y="6133"/>
                    <a:pt x="22427" y="3797"/>
                    <a:pt x="21259" y="2629"/>
                  </a:cubicBezTo>
                  <a:cubicBezTo>
                    <a:pt x="19507" y="877"/>
                    <a:pt x="17229" y="1"/>
                    <a:pt x="1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6447604" y="2542454"/>
              <a:ext cx="41268" cy="39681"/>
            </a:xfrm>
            <a:custGeom>
              <a:avLst/>
              <a:gdLst/>
              <a:ahLst/>
              <a:cxnLst/>
              <a:rect l="l" t="t" r="r" b="b"/>
              <a:pathLst>
                <a:path w="15186" h="14602" extrusionOk="0">
                  <a:moveTo>
                    <a:pt x="11681" y="1"/>
                  </a:moveTo>
                  <a:cubicBezTo>
                    <a:pt x="10805" y="1"/>
                    <a:pt x="9929" y="293"/>
                    <a:pt x="9345" y="877"/>
                  </a:cubicBezTo>
                  <a:lnTo>
                    <a:pt x="1169" y="9053"/>
                  </a:lnTo>
                  <a:cubicBezTo>
                    <a:pt x="1" y="10221"/>
                    <a:pt x="1" y="12324"/>
                    <a:pt x="1169" y="13726"/>
                  </a:cubicBezTo>
                  <a:cubicBezTo>
                    <a:pt x="1753" y="14310"/>
                    <a:pt x="2629" y="14602"/>
                    <a:pt x="3505" y="14602"/>
                  </a:cubicBezTo>
                  <a:cubicBezTo>
                    <a:pt x="4381" y="14602"/>
                    <a:pt x="5257" y="14310"/>
                    <a:pt x="5841" y="13726"/>
                  </a:cubicBezTo>
                  <a:lnTo>
                    <a:pt x="14018" y="5549"/>
                  </a:lnTo>
                  <a:cubicBezTo>
                    <a:pt x="15186" y="4381"/>
                    <a:pt x="15186" y="2045"/>
                    <a:pt x="14018" y="877"/>
                  </a:cubicBezTo>
                  <a:cubicBezTo>
                    <a:pt x="13434" y="293"/>
                    <a:pt x="12557" y="1"/>
                    <a:pt x="11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6508549" y="2628634"/>
              <a:ext cx="59679" cy="17778"/>
            </a:xfrm>
            <a:custGeom>
              <a:avLst/>
              <a:gdLst/>
              <a:ahLst/>
              <a:cxnLst/>
              <a:rect l="l" t="t" r="r" b="b"/>
              <a:pathLst>
                <a:path w="21961" h="6542" extrusionOk="0">
                  <a:moveTo>
                    <a:pt x="4439" y="1"/>
                  </a:moveTo>
                  <a:cubicBezTo>
                    <a:pt x="1" y="234"/>
                    <a:pt x="1" y="6308"/>
                    <a:pt x="4439" y="6542"/>
                  </a:cubicBezTo>
                  <a:lnTo>
                    <a:pt x="17521" y="6542"/>
                  </a:lnTo>
                  <a:cubicBezTo>
                    <a:pt x="21960" y="6308"/>
                    <a:pt x="21960" y="1"/>
                    <a:pt x="17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6259058" y="2528488"/>
              <a:ext cx="249494" cy="244893"/>
            </a:xfrm>
            <a:custGeom>
              <a:avLst/>
              <a:gdLst/>
              <a:ahLst/>
              <a:cxnLst/>
              <a:rect l="l" t="t" r="r" b="b"/>
              <a:pathLst>
                <a:path w="91810" h="90117" extrusionOk="0">
                  <a:moveTo>
                    <a:pt x="45788" y="14660"/>
                  </a:moveTo>
                  <a:lnTo>
                    <a:pt x="75924" y="44562"/>
                  </a:lnTo>
                  <a:lnTo>
                    <a:pt x="64944" y="49234"/>
                  </a:lnTo>
                  <a:lnTo>
                    <a:pt x="41116" y="25406"/>
                  </a:lnTo>
                  <a:lnTo>
                    <a:pt x="45788" y="14660"/>
                  </a:lnTo>
                  <a:close/>
                  <a:moveTo>
                    <a:pt x="38312" y="31713"/>
                  </a:moveTo>
                  <a:lnTo>
                    <a:pt x="58637" y="51804"/>
                  </a:lnTo>
                  <a:lnTo>
                    <a:pt x="43919" y="58345"/>
                  </a:lnTo>
                  <a:lnTo>
                    <a:pt x="32005" y="46431"/>
                  </a:lnTo>
                  <a:lnTo>
                    <a:pt x="38312" y="31713"/>
                  </a:lnTo>
                  <a:close/>
                  <a:moveTo>
                    <a:pt x="29435" y="53206"/>
                  </a:moveTo>
                  <a:lnTo>
                    <a:pt x="37612" y="61382"/>
                  </a:lnTo>
                  <a:lnTo>
                    <a:pt x="27333" y="65587"/>
                  </a:lnTo>
                  <a:lnTo>
                    <a:pt x="24997" y="63251"/>
                  </a:lnTo>
                  <a:lnTo>
                    <a:pt x="29435" y="53206"/>
                  </a:lnTo>
                  <a:close/>
                  <a:moveTo>
                    <a:pt x="10337" y="76216"/>
                  </a:moveTo>
                  <a:cubicBezTo>
                    <a:pt x="11272" y="76216"/>
                    <a:pt x="12265" y="76567"/>
                    <a:pt x="13082" y="77268"/>
                  </a:cubicBezTo>
                  <a:cubicBezTo>
                    <a:pt x="14250" y="78903"/>
                    <a:pt x="14250" y="81239"/>
                    <a:pt x="13082" y="82407"/>
                  </a:cubicBezTo>
                  <a:cubicBezTo>
                    <a:pt x="12265" y="83108"/>
                    <a:pt x="11389" y="83458"/>
                    <a:pt x="10513" y="83458"/>
                  </a:cubicBezTo>
                  <a:cubicBezTo>
                    <a:pt x="9637" y="83458"/>
                    <a:pt x="8760" y="83108"/>
                    <a:pt x="7943" y="82407"/>
                  </a:cubicBezTo>
                  <a:cubicBezTo>
                    <a:pt x="6541" y="81239"/>
                    <a:pt x="6541" y="78903"/>
                    <a:pt x="7943" y="77268"/>
                  </a:cubicBezTo>
                  <a:cubicBezTo>
                    <a:pt x="8527" y="76567"/>
                    <a:pt x="9403" y="76216"/>
                    <a:pt x="10337" y="76216"/>
                  </a:cubicBezTo>
                  <a:close/>
                  <a:moveTo>
                    <a:pt x="39013" y="0"/>
                  </a:moveTo>
                  <a:cubicBezTo>
                    <a:pt x="38137" y="0"/>
                    <a:pt x="37261" y="292"/>
                    <a:pt x="36677" y="876"/>
                  </a:cubicBezTo>
                  <a:cubicBezTo>
                    <a:pt x="35509" y="2045"/>
                    <a:pt x="35509" y="4381"/>
                    <a:pt x="36677" y="5549"/>
                  </a:cubicBezTo>
                  <a:lnTo>
                    <a:pt x="40882" y="9520"/>
                  </a:lnTo>
                  <a:cubicBezTo>
                    <a:pt x="36444" y="19799"/>
                    <a:pt x="22427" y="52271"/>
                    <a:pt x="17988" y="62784"/>
                  </a:cubicBezTo>
                  <a:cubicBezTo>
                    <a:pt x="17521" y="64185"/>
                    <a:pt x="17988" y="65587"/>
                    <a:pt x="19156" y="66755"/>
                  </a:cubicBezTo>
                  <a:lnTo>
                    <a:pt x="15185" y="70960"/>
                  </a:lnTo>
                  <a:cubicBezTo>
                    <a:pt x="13716" y="70269"/>
                    <a:pt x="12151" y="69929"/>
                    <a:pt x="10621" y="69929"/>
                  </a:cubicBezTo>
                  <a:cubicBezTo>
                    <a:pt x="8013" y="69929"/>
                    <a:pt x="5504" y="70915"/>
                    <a:pt x="3738" y="72829"/>
                  </a:cubicBezTo>
                  <a:cubicBezTo>
                    <a:pt x="0" y="76800"/>
                    <a:pt x="0" y="83342"/>
                    <a:pt x="3738" y="87313"/>
                  </a:cubicBezTo>
                  <a:cubicBezTo>
                    <a:pt x="5607" y="89182"/>
                    <a:pt x="8176" y="90116"/>
                    <a:pt x="10775" y="90116"/>
                  </a:cubicBezTo>
                  <a:cubicBezTo>
                    <a:pt x="13374" y="90116"/>
                    <a:pt x="16002" y="89182"/>
                    <a:pt x="17988" y="87313"/>
                  </a:cubicBezTo>
                  <a:cubicBezTo>
                    <a:pt x="21025" y="84276"/>
                    <a:pt x="21726" y="79604"/>
                    <a:pt x="20091" y="75866"/>
                  </a:cubicBezTo>
                  <a:lnTo>
                    <a:pt x="24062" y="71661"/>
                  </a:lnTo>
                  <a:lnTo>
                    <a:pt x="24763" y="72362"/>
                  </a:lnTo>
                  <a:cubicBezTo>
                    <a:pt x="25230" y="72829"/>
                    <a:pt x="26165" y="73296"/>
                    <a:pt x="27099" y="73296"/>
                  </a:cubicBezTo>
                  <a:cubicBezTo>
                    <a:pt x="43452" y="66755"/>
                    <a:pt x="64944" y="56943"/>
                    <a:pt x="81297" y="49935"/>
                  </a:cubicBezTo>
                  <a:lnTo>
                    <a:pt x="85969" y="54607"/>
                  </a:lnTo>
                  <a:cubicBezTo>
                    <a:pt x="86553" y="55191"/>
                    <a:pt x="87429" y="55483"/>
                    <a:pt x="88305" y="55483"/>
                  </a:cubicBezTo>
                  <a:cubicBezTo>
                    <a:pt x="89181" y="55483"/>
                    <a:pt x="90057" y="55191"/>
                    <a:pt x="90642" y="54607"/>
                  </a:cubicBezTo>
                  <a:cubicBezTo>
                    <a:pt x="91810" y="53439"/>
                    <a:pt x="91810" y="51103"/>
                    <a:pt x="90642" y="49935"/>
                  </a:cubicBezTo>
                  <a:lnTo>
                    <a:pt x="41349" y="876"/>
                  </a:lnTo>
                  <a:cubicBezTo>
                    <a:pt x="40765" y="292"/>
                    <a:pt x="39889" y="0"/>
                    <a:pt x="39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6C2C490-072B-32FA-24F6-A47F9952B53C}"/>
              </a:ext>
            </a:extLst>
          </p:cNvPr>
          <p:cNvPicPr>
            <a:picLocks noChangeAspect="1"/>
          </p:cNvPicPr>
          <p:nvPr/>
        </p:nvPicPr>
        <p:blipFill>
          <a:blip r:embed="rId5"/>
          <a:stretch>
            <a:fillRect/>
          </a:stretch>
        </p:blipFill>
        <p:spPr>
          <a:xfrm>
            <a:off x="3667896" y="-93671"/>
            <a:ext cx="1905000" cy="190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hlinkClick r:id="rId3"/>
            <a:extLst>
              <a:ext uri="{FF2B5EF4-FFF2-40B4-BE49-F238E27FC236}">
                <a16:creationId xmlns:a16="http://schemas.microsoft.com/office/drawing/2014/main" id="{07CF7589-FD3B-C42A-6385-FE01F2584195}"/>
              </a:ext>
            </a:extLst>
          </p:cNvPr>
          <p:cNvPicPr>
            <a:picLocks noChangeAspect="1"/>
          </p:cNvPicPr>
          <p:nvPr/>
        </p:nvPicPr>
        <p:blipFill>
          <a:blip r:embed="rId4"/>
          <a:stretch>
            <a:fillRect/>
          </a:stretch>
        </p:blipFill>
        <p:spPr>
          <a:xfrm>
            <a:off x="3403934" y="3213435"/>
            <a:ext cx="644692" cy="644692"/>
          </a:xfrm>
          <a:prstGeom prst="rect">
            <a:avLst/>
          </a:prstGeom>
        </p:spPr>
      </p:pic>
      <p:pic>
        <p:nvPicPr>
          <p:cNvPr id="8" name="Picture 7">
            <a:hlinkClick r:id="rId5"/>
            <a:extLst>
              <a:ext uri="{FF2B5EF4-FFF2-40B4-BE49-F238E27FC236}">
                <a16:creationId xmlns:a16="http://schemas.microsoft.com/office/drawing/2014/main" id="{C89DF707-776E-2085-0C08-7127A628F029}"/>
              </a:ext>
            </a:extLst>
          </p:cNvPr>
          <p:cNvPicPr>
            <a:picLocks noChangeAspect="1"/>
          </p:cNvPicPr>
          <p:nvPr/>
        </p:nvPicPr>
        <p:blipFill>
          <a:blip r:embed="rId6"/>
          <a:stretch>
            <a:fillRect/>
          </a:stretch>
        </p:blipFill>
        <p:spPr>
          <a:xfrm>
            <a:off x="4383002" y="3213435"/>
            <a:ext cx="604587" cy="604587"/>
          </a:xfrm>
          <a:prstGeom prst="rect">
            <a:avLst/>
          </a:prstGeom>
        </p:spPr>
      </p:pic>
      <p:pic>
        <p:nvPicPr>
          <p:cNvPr id="10" name="Picture 9">
            <a:hlinkClick r:id="rId7"/>
            <a:extLst>
              <a:ext uri="{FF2B5EF4-FFF2-40B4-BE49-F238E27FC236}">
                <a16:creationId xmlns:a16="http://schemas.microsoft.com/office/drawing/2014/main" id="{1C1CE727-CC4B-77CB-F5D7-637C4585B3B8}"/>
              </a:ext>
            </a:extLst>
          </p:cNvPr>
          <p:cNvPicPr>
            <a:picLocks noChangeAspect="1"/>
          </p:cNvPicPr>
          <p:nvPr/>
        </p:nvPicPr>
        <p:blipFill>
          <a:blip r:embed="rId8"/>
          <a:stretch>
            <a:fillRect/>
          </a:stretch>
        </p:blipFill>
        <p:spPr>
          <a:xfrm>
            <a:off x="5321965" y="3242510"/>
            <a:ext cx="564482" cy="564482"/>
          </a:xfrm>
          <a:prstGeom prst="rect">
            <a:avLst/>
          </a:prstGeom>
        </p:spPr>
      </p:pic>
      <p:pic>
        <p:nvPicPr>
          <p:cNvPr id="14" name="Picture 13">
            <a:hlinkClick r:id="rId9"/>
            <a:extLst>
              <a:ext uri="{FF2B5EF4-FFF2-40B4-BE49-F238E27FC236}">
                <a16:creationId xmlns:a16="http://schemas.microsoft.com/office/drawing/2014/main" id="{FDB48A54-39A1-EA08-DFD1-5823B6CBE693}"/>
              </a:ext>
            </a:extLst>
          </p:cNvPr>
          <p:cNvPicPr>
            <a:picLocks noChangeAspect="1"/>
          </p:cNvPicPr>
          <p:nvPr/>
        </p:nvPicPr>
        <p:blipFill>
          <a:blip r:embed="rId10"/>
          <a:stretch>
            <a:fillRect/>
          </a:stretch>
        </p:blipFill>
        <p:spPr>
          <a:xfrm>
            <a:off x="6028825" y="3202405"/>
            <a:ext cx="666751" cy="666751"/>
          </a:xfrm>
          <a:prstGeom prst="rect">
            <a:avLst/>
          </a:prstGeom>
        </p:spPr>
      </p:pic>
      <p:pic>
        <p:nvPicPr>
          <p:cNvPr id="16" name="Picture 15">
            <a:hlinkClick r:id="rId11"/>
            <a:extLst>
              <a:ext uri="{FF2B5EF4-FFF2-40B4-BE49-F238E27FC236}">
                <a16:creationId xmlns:a16="http://schemas.microsoft.com/office/drawing/2014/main" id="{6D2007B4-38B3-89EB-DCAA-63F6FBD95A83}"/>
              </a:ext>
            </a:extLst>
          </p:cNvPr>
          <p:cNvPicPr>
            <a:picLocks noChangeAspect="1"/>
          </p:cNvPicPr>
          <p:nvPr/>
        </p:nvPicPr>
        <p:blipFill>
          <a:blip r:embed="rId12"/>
          <a:stretch>
            <a:fillRect/>
          </a:stretch>
        </p:blipFill>
        <p:spPr>
          <a:xfrm>
            <a:off x="2455942" y="3213434"/>
            <a:ext cx="604587" cy="604587"/>
          </a:xfrm>
          <a:prstGeom prst="rect">
            <a:avLst/>
          </a:prstGeom>
        </p:spPr>
      </p:pic>
    </p:spTree>
    <p:extLst>
      <p:ext uri="{BB962C8B-B14F-4D97-AF65-F5344CB8AC3E}">
        <p14:creationId xmlns:p14="http://schemas.microsoft.com/office/powerpoint/2010/main" val="393763368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865613" y="539550"/>
            <a:ext cx="3375900" cy="108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a:t>
            </a:r>
            <a:br>
              <a:rPr lang="en" dirty="0"/>
            </a:br>
            <a:r>
              <a:rPr lang="en" dirty="0">
                <a:solidFill>
                  <a:schemeClr val="accent1"/>
                </a:solidFill>
              </a:rPr>
              <a:t>NETFLIX CLONE?</a:t>
            </a:r>
            <a:endParaRPr dirty="0">
              <a:solidFill>
                <a:schemeClr val="accent1"/>
              </a:solidFill>
            </a:endParaRPr>
          </a:p>
        </p:txBody>
      </p:sp>
      <p:sp>
        <p:nvSpPr>
          <p:cNvPr id="281" name="Google Shape;281;p30"/>
          <p:cNvSpPr txBox="1">
            <a:spLocks noGrp="1"/>
          </p:cNvSpPr>
          <p:nvPr>
            <p:ph type="subTitle" idx="1"/>
          </p:nvPr>
        </p:nvSpPr>
        <p:spPr>
          <a:xfrm>
            <a:off x="865613" y="1762900"/>
            <a:ext cx="3375900" cy="26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a:t>
            </a:r>
            <a:r>
              <a:rPr lang="en-US" b="1" dirty="0">
                <a:solidFill>
                  <a:srgbClr val="FF0000"/>
                </a:solidFill>
              </a:rPr>
              <a:t>Netflix</a:t>
            </a:r>
            <a:r>
              <a:rPr lang="en-US" b="1" dirty="0"/>
              <a:t> </a:t>
            </a:r>
            <a:r>
              <a:rPr lang="en-US" b="1" dirty="0">
                <a:solidFill>
                  <a:srgbClr val="FF0000"/>
                </a:solidFill>
              </a:rPr>
              <a:t>Clone</a:t>
            </a:r>
            <a:r>
              <a:rPr lang="en-US" dirty="0"/>
              <a:t> is a web application designed to replicate the look, feel, and core functionalities of Netflix, one of the world’s most popular streaming platforms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Features of a Netflix Clone :</a:t>
            </a:r>
          </a:p>
          <a:p>
            <a:pPr marL="0" lvl="0" indent="0" algn="l" rtl="0">
              <a:spcBef>
                <a:spcPts val="0"/>
              </a:spcBef>
              <a:spcAft>
                <a:spcPts val="0"/>
              </a:spcAft>
              <a:buNone/>
            </a:pPr>
            <a:endParaRPr dirty="0"/>
          </a:p>
          <a:p>
            <a:pPr marL="457200" lvl="0" indent="-304800" algn="l" rtl="0">
              <a:spcBef>
                <a:spcPts val="0"/>
              </a:spcBef>
              <a:spcAft>
                <a:spcPts val="0"/>
              </a:spcAft>
              <a:buSzPts val="1200"/>
              <a:buChar char="●"/>
            </a:pPr>
            <a:r>
              <a:rPr lang="en-IN" dirty="0"/>
              <a:t>User Interface (UI)</a:t>
            </a:r>
          </a:p>
          <a:p>
            <a:pPr marL="457200" lvl="0" indent="-304800" algn="l" rtl="0">
              <a:spcBef>
                <a:spcPts val="0"/>
              </a:spcBef>
              <a:spcAft>
                <a:spcPts val="0"/>
              </a:spcAft>
              <a:buSzPts val="1200"/>
              <a:buChar char="●"/>
            </a:pPr>
            <a:r>
              <a:rPr lang="en-IN" dirty="0"/>
              <a:t>Responsive Layout</a:t>
            </a:r>
          </a:p>
          <a:p>
            <a:pPr marL="457200" lvl="0" indent="-304800" algn="l" rtl="0">
              <a:spcBef>
                <a:spcPts val="0"/>
              </a:spcBef>
              <a:spcAft>
                <a:spcPts val="0"/>
              </a:spcAft>
              <a:buSzPts val="1200"/>
              <a:buChar char="●"/>
            </a:pPr>
            <a:r>
              <a:rPr lang="en-IN" dirty="0"/>
              <a:t>User Authentication</a:t>
            </a:r>
          </a:p>
          <a:p>
            <a:pPr marL="457200" lvl="0" indent="-304800" algn="l" rtl="0">
              <a:spcBef>
                <a:spcPts val="0"/>
              </a:spcBef>
              <a:spcAft>
                <a:spcPts val="0"/>
              </a:spcAft>
              <a:buSzPts val="1200"/>
              <a:buChar char="●"/>
            </a:pPr>
            <a:r>
              <a:rPr lang="en-IN" dirty="0"/>
              <a:t>API Integration</a:t>
            </a:r>
          </a:p>
          <a:p>
            <a:pPr marL="457200" lvl="0" indent="0" algn="l" rtl="0">
              <a:spcBef>
                <a:spcPts val="0"/>
              </a:spcBef>
              <a:spcAft>
                <a:spcPts val="0"/>
              </a:spcAft>
              <a:buNone/>
            </a:pPr>
            <a:endParaRPr lang="en-IN" dirty="0"/>
          </a:p>
          <a:p>
            <a:pPr marL="0" lvl="0" indent="0" algn="l" rtl="0">
              <a:spcBef>
                <a:spcPts val="0"/>
              </a:spcBef>
              <a:spcAft>
                <a:spcPts val="0"/>
              </a:spcAft>
              <a:buNone/>
            </a:pPr>
            <a:r>
              <a:rPr lang="en-US" dirty="0"/>
              <a:t>The goal of the Netflix Clone project is to replicate Netflix's user interface and functionality while practicing front-end web development skills. It aims to create a responsive, interactive application .</a:t>
            </a:r>
          </a:p>
        </p:txBody>
      </p:sp>
      <p:pic>
        <p:nvPicPr>
          <p:cNvPr id="8" name="Picture Placeholder 7">
            <a:extLst>
              <a:ext uri="{FF2B5EF4-FFF2-40B4-BE49-F238E27FC236}">
                <a16:creationId xmlns:a16="http://schemas.microsoft.com/office/drawing/2014/main" id="{7EABA76B-B7A0-1A92-07FC-1F353E1E4A23}"/>
              </a:ext>
            </a:extLst>
          </p:cNvPr>
          <p:cNvPicPr>
            <a:picLocks noGrp="1" noChangeAspect="1"/>
          </p:cNvPicPr>
          <p:nvPr>
            <p:ph type="pic" idx="2"/>
          </p:nvPr>
        </p:nvPicPr>
        <p:blipFill>
          <a:blip r:embed="rId3"/>
          <a:srcRect l="21510" r="21510"/>
          <a:stretch>
            <a:fillRect/>
          </a:stretch>
        </p:blipFill>
        <p:spPr/>
      </p:pic>
      <p:pic>
        <p:nvPicPr>
          <p:cNvPr id="4" name="Picture 3">
            <a:extLst>
              <a:ext uri="{FF2B5EF4-FFF2-40B4-BE49-F238E27FC236}">
                <a16:creationId xmlns:a16="http://schemas.microsoft.com/office/drawing/2014/main" id="{C791E380-C2AB-5115-8BF7-DED7E58DC287}"/>
              </a:ext>
            </a:extLst>
          </p:cNvPr>
          <p:cNvPicPr>
            <a:picLocks noChangeAspect="1"/>
          </p:cNvPicPr>
          <p:nvPr/>
        </p:nvPicPr>
        <p:blipFill>
          <a:blip r:embed="rId4"/>
          <a:stretch>
            <a:fillRect/>
          </a:stretch>
        </p:blipFill>
        <p:spPr>
          <a:xfrm>
            <a:off x="7043243" y="195066"/>
            <a:ext cx="1905000" cy="190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713225" y="2295750"/>
            <a:ext cx="40188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2">
                    <a:lumMod val="20000"/>
                    <a:lumOff val="80000"/>
                  </a:schemeClr>
                </a:solidFill>
              </a:rPr>
              <a:t>Introduction</a:t>
            </a:r>
            <a:endParaRPr dirty="0">
              <a:solidFill>
                <a:schemeClr val="tx2">
                  <a:lumMod val="20000"/>
                  <a:lumOff val="80000"/>
                </a:schemeClr>
              </a:solidFill>
            </a:endParaRPr>
          </a:p>
        </p:txBody>
      </p:sp>
      <p:sp>
        <p:nvSpPr>
          <p:cNvPr id="291" name="Google Shape;291;p31"/>
          <p:cNvSpPr txBox="1">
            <a:spLocks noGrp="1"/>
          </p:cNvSpPr>
          <p:nvPr>
            <p:ph type="title" idx="2"/>
          </p:nvPr>
        </p:nvSpPr>
        <p:spPr>
          <a:xfrm>
            <a:off x="713225" y="1274350"/>
            <a:ext cx="130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3" name="Picture 2">
            <a:extLst>
              <a:ext uri="{FF2B5EF4-FFF2-40B4-BE49-F238E27FC236}">
                <a16:creationId xmlns:a16="http://schemas.microsoft.com/office/drawing/2014/main" id="{ADDB3032-D3B0-45BB-BBA5-C85F8A4664AB}"/>
              </a:ext>
            </a:extLst>
          </p:cNvPr>
          <p:cNvPicPr>
            <a:picLocks noChangeAspect="1"/>
          </p:cNvPicPr>
          <p:nvPr/>
        </p:nvPicPr>
        <p:blipFill>
          <a:blip r:embed="rId3"/>
          <a:stretch>
            <a:fillRect/>
          </a:stretch>
        </p:blipFill>
        <p:spPr>
          <a:xfrm>
            <a:off x="5711928" y="519870"/>
            <a:ext cx="2718847" cy="4103760"/>
          </a:xfrm>
          <a:prstGeom prst="roundRect">
            <a:avLst>
              <a:gd name="adj" fmla="val 16667"/>
            </a:avLst>
          </a:prstGeom>
          <a:ln>
            <a:noFill/>
          </a:ln>
          <a:effectLst>
            <a:outerShdw blurRad="50800" dist="38100" dir="18900000" algn="bl" rotWithShape="0">
              <a:prstClr val="black">
                <a:alpha val="40000"/>
              </a:prst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5" name="Google Shape;485;p32"/>
          <p:cNvSpPr txBox="1">
            <a:spLocks noGrp="1"/>
          </p:cNvSpPr>
          <p:nvPr>
            <p:ph type="title"/>
          </p:nvPr>
        </p:nvSpPr>
        <p:spPr>
          <a:xfrm>
            <a:off x="1671390" y="445025"/>
            <a:ext cx="67526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Introduction</a:t>
            </a:r>
            <a:endParaRPr dirty="0">
              <a:solidFill>
                <a:schemeClr val="bg2"/>
              </a:solidFill>
            </a:endParaRPr>
          </a:p>
        </p:txBody>
      </p:sp>
      <p:sp>
        <p:nvSpPr>
          <p:cNvPr id="487" name="Google Shape;487;p32"/>
          <p:cNvSpPr txBox="1">
            <a:spLocks noGrp="1"/>
          </p:cNvSpPr>
          <p:nvPr>
            <p:ph type="subTitle" idx="2"/>
          </p:nvPr>
        </p:nvSpPr>
        <p:spPr>
          <a:xfrm>
            <a:off x="1715375" y="2421749"/>
            <a:ext cx="6752610" cy="17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The Netflix Clone project is a web-based application designed to replicate the core user interface and functionality of the popular streaming platform, Netflix. Developed as a major project for the Meta </a:t>
            </a:r>
            <a:r>
              <a:rPr lang="en-US" sz="1400" dirty="0" err="1"/>
              <a:t>SciFor</a:t>
            </a:r>
            <a:r>
              <a:rPr lang="en-US" sz="1400" dirty="0"/>
              <a:t> training program, this clone leverages front-end web development technologies to deliver a visually engaging and responsive user experience. The project demonstrates fundamental skills in HTML, CSS, JavaScript, Bootstrap, and jQuery, while providing a solid foundation for future dynamic data integration through APIs.</a:t>
            </a:r>
            <a:endParaRPr sz="1400" dirty="0"/>
          </a:p>
        </p:txBody>
      </p:sp>
      <p:sp>
        <p:nvSpPr>
          <p:cNvPr id="488" name="Google Shape;488;p32"/>
          <p:cNvSpPr txBox="1">
            <a:spLocks noGrp="1"/>
          </p:cNvSpPr>
          <p:nvPr>
            <p:ph type="subTitle" idx="3"/>
          </p:nvPr>
        </p:nvSpPr>
        <p:spPr>
          <a:xfrm>
            <a:off x="1715374" y="1757953"/>
            <a:ext cx="285662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IDEA</a:t>
            </a:r>
            <a:endParaRPr dirty="0"/>
          </a:p>
        </p:txBody>
      </p:sp>
      <p:grpSp>
        <p:nvGrpSpPr>
          <p:cNvPr id="489" name="Google Shape;489;p32"/>
          <p:cNvGrpSpPr/>
          <p:nvPr/>
        </p:nvGrpSpPr>
        <p:grpSpPr>
          <a:xfrm>
            <a:off x="1805358" y="1421855"/>
            <a:ext cx="305424" cy="336106"/>
            <a:chOff x="2539526" y="2468018"/>
            <a:chExt cx="278063" cy="305996"/>
          </a:xfrm>
        </p:grpSpPr>
        <p:sp>
          <p:nvSpPr>
            <p:cNvPr id="490" name="Google Shape;490;p32"/>
            <p:cNvSpPr/>
            <p:nvPr/>
          </p:nvSpPr>
          <p:spPr>
            <a:xfrm>
              <a:off x="2539526" y="2468018"/>
              <a:ext cx="249494" cy="305996"/>
            </a:xfrm>
            <a:custGeom>
              <a:avLst/>
              <a:gdLst/>
              <a:ahLst/>
              <a:cxnLst/>
              <a:rect l="l" t="t" r="r" b="b"/>
              <a:pathLst>
                <a:path w="91810" h="112602" extrusionOk="0">
                  <a:moveTo>
                    <a:pt x="24763" y="10513"/>
                  </a:moveTo>
                  <a:lnTo>
                    <a:pt x="28267" y="17288"/>
                  </a:lnTo>
                  <a:cubicBezTo>
                    <a:pt x="27099" y="18923"/>
                    <a:pt x="26398" y="20792"/>
                    <a:pt x="26398" y="23128"/>
                  </a:cubicBezTo>
                  <a:lnTo>
                    <a:pt x="25931" y="34108"/>
                  </a:lnTo>
                  <a:cubicBezTo>
                    <a:pt x="25464" y="33875"/>
                    <a:pt x="24938" y="33758"/>
                    <a:pt x="24413" y="33758"/>
                  </a:cubicBezTo>
                  <a:cubicBezTo>
                    <a:pt x="23887" y="33758"/>
                    <a:pt x="23361" y="33875"/>
                    <a:pt x="22894" y="34108"/>
                  </a:cubicBezTo>
                  <a:lnTo>
                    <a:pt x="15652" y="38080"/>
                  </a:lnTo>
                  <a:lnTo>
                    <a:pt x="17054" y="29903"/>
                  </a:lnTo>
                  <a:cubicBezTo>
                    <a:pt x="17521" y="28735"/>
                    <a:pt x="16820" y="27801"/>
                    <a:pt x="16353" y="26866"/>
                  </a:cubicBezTo>
                  <a:lnTo>
                    <a:pt x="10513" y="21026"/>
                  </a:lnTo>
                  <a:lnTo>
                    <a:pt x="18689" y="19858"/>
                  </a:lnTo>
                  <a:cubicBezTo>
                    <a:pt x="19857" y="19624"/>
                    <a:pt x="20792" y="18923"/>
                    <a:pt x="21025" y="18223"/>
                  </a:cubicBezTo>
                  <a:lnTo>
                    <a:pt x="24763" y="10513"/>
                  </a:lnTo>
                  <a:close/>
                  <a:moveTo>
                    <a:pt x="36677" y="19683"/>
                  </a:moveTo>
                  <a:cubicBezTo>
                    <a:pt x="38488" y="19683"/>
                    <a:pt x="40298" y="20909"/>
                    <a:pt x="40415" y="23362"/>
                  </a:cubicBezTo>
                  <a:lnTo>
                    <a:pt x="40415" y="61441"/>
                  </a:lnTo>
                  <a:cubicBezTo>
                    <a:pt x="40649" y="63543"/>
                    <a:pt x="42284" y="64595"/>
                    <a:pt x="43861" y="64595"/>
                  </a:cubicBezTo>
                  <a:cubicBezTo>
                    <a:pt x="45438" y="64595"/>
                    <a:pt x="46956" y="63543"/>
                    <a:pt x="46956" y="61441"/>
                  </a:cubicBezTo>
                  <a:lnTo>
                    <a:pt x="46956" y="46256"/>
                  </a:lnTo>
                  <a:cubicBezTo>
                    <a:pt x="47073" y="43453"/>
                    <a:pt x="49117" y="42051"/>
                    <a:pt x="51161" y="42051"/>
                  </a:cubicBezTo>
                  <a:cubicBezTo>
                    <a:pt x="53205" y="42051"/>
                    <a:pt x="55249" y="43453"/>
                    <a:pt x="55366" y="46256"/>
                  </a:cubicBezTo>
                  <a:lnTo>
                    <a:pt x="55366" y="61441"/>
                  </a:lnTo>
                  <a:cubicBezTo>
                    <a:pt x="55600" y="63543"/>
                    <a:pt x="57235" y="64595"/>
                    <a:pt x="58812" y="64595"/>
                  </a:cubicBezTo>
                  <a:cubicBezTo>
                    <a:pt x="60389" y="64595"/>
                    <a:pt x="61907" y="63543"/>
                    <a:pt x="61907" y="61441"/>
                  </a:cubicBezTo>
                  <a:lnTo>
                    <a:pt x="61907" y="49760"/>
                  </a:lnTo>
                  <a:cubicBezTo>
                    <a:pt x="62024" y="46957"/>
                    <a:pt x="64068" y="45555"/>
                    <a:pt x="66112" y="45555"/>
                  </a:cubicBezTo>
                  <a:cubicBezTo>
                    <a:pt x="68156" y="45555"/>
                    <a:pt x="70201" y="46957"/>
                    <a:pt x="70317" y="49760"/>
                  </a:cubicBezTo>
                  <a:lnTo>
                    <a:pt x="70317" y="61441"/>
                  </a:lnTo>
                  <a:cubicBezTo>
                    <a:pt x="70434" y="63543"/>
                    <a:pt x="72069" y="64595"/>
                    <a:pt x="73676" y="64595"/>
                  </a:cubicBezTo>
                  <a:cubicBezTo>
                    <a:pt x="75282" y="64595"/>
                    <a:pt x="76859" y="63543"/>
                    <a:pt x="76859" y="61441"/>
                  </a:cubicBezTo>
                  <a:lnTo>
                    <a:pt x="76859" y="55834"/>
                  </a:lnTo>
                  <a:cubicBezTo>
                    <a:pt x="76975" y="53031"/>
                    <a:pt x="79019" y="51629"/>
                    <a:pt x="81064" y="51629"/>
                  </a:cubicBezTo>
                  <a:cubicBezTo>
                    <a:pt x="83108" y="51629"/>
                    <a:pt x="85152" y="53031"/>
                    <a:pt x="85269" y="55834"/>
                  </a:cubicBezTo>
                  <a:lnTo>
                    <a:pt x="85269" y="61441"/>
                  </a:lnTo>
                  <a:lnTo>
                    <a:pt x="85035" y="84101"/>
                  </a:lnTo>
                  <a:cubicBezTo>
                    <a:pt x="85035" y="89942"/>
                    <a:pt x="82465" y="95315"/>
                    <a:pt x="78494" y="99286"/>
                  </a:cubicBezTo>
                  <a:cubicBezTo>
                    <a:pt x="74289" y="103491"/>
                    <a:pt x="68916" y="105360"/>
                    <a:pt x="63309" y="105360"/>
                  </a:cubicBezTo>
                  <a:lnTo>
                    <a:pt x="46723" y="105360"/>
                  </a:lnTo>
                  <a:cubicBezTo>
                    <a:pt x="38546" y="105360"/>
                    <a:pt x="31071" y="100688"/>
                    <a:pt x="27566" y="93446"/>
                  </a:cubicBezTo>
                  <a:cubicBezTo>
                    <a:pt x="27566" y="93212"/>
                    <a:pt x="27333" y="93212"/>
                    <a:pt x="27333" y="92978"/>
                  </a:cubicBezTo>
                  <a:cubicBezTo>
                    <a:pt x="22661" y="82933"/>
                    <a:pt x="12849" y="64945"/>
                    <a:pt x="8877" y="57937"/>
                  </a:cubicBezTo>
                  <a:lnTo>
                    <a:pt x="9578" y="57469"/>
                  </a:lnTo>
                  <a:cubicBezTo>
                    <a:pt x="10696" y="56671"/>
                    <a:pt x="12141" y="56309"/>
                    <a:pt x="13614" y="56309"/>
                  </a:cubicBezTo>
                  <a:cubicBezTo>
                    <a:pt x="14297" y="56309"/>
                    <a:pt x="14986" y="56387"/>
                    <a:pt x="15652" y="56535"/>
                  </a:cubicBezTo>
                  <a:cubicBezTo>
                    <a:pt x="17755" y="57236"/>
                    <a:pt x="19390" y="58404"/>
                    <a:pt x="20792" y="60039"/>
                  </a:cubicBezTo>
                  <a:lnTo>
                    <a:pt x="26866" y="69851"/>
                  </a:lnTo>
                  <a:cubicBezTo>
                    <a:pt x="27450" y="70824"/>
                    <a:pt x="28683" y="71311"/>
                    <a:pt x="29888" y="71311"/>
                  </a:cubicBezTo>
                  <a:cubicBezTo>
                    <a:pt x="30130" y="71311"/>
                    <a:pt x="30370" y="71291"/>
                    <a:pt x="30603" y="71253"/>
                  </a:cubicBezTo>
                  <a:cubicBezTo>
                    <a:pt x="32005" y="71019"/>
                    <a:pt x="32939" y="69384"/>
                    <a:pt x="32939" y="67982"/>
                  </a:cubicBezTo>
                  <a:lnTo>
                    <a:pt x="32939" y="23362"/>
                  </a:lnTo>
                  <a:cubicBezTo>
                    <a:pt x="33056" y="20909"/>
                    <a:pt x="34867" y="19683"/>
                    <a:pt x="36677" y="19683"/>
                  </a:cubicBezTo>
                  <a:close/>
                  <a:moveTo>
                    <a:pt x="24763" y="1"/>
                  </a:moveTo>
                  <a:cubicBezTo>
                    <a:pt x="23595" y="1"/>
                    <a:pt x="22427" y="702"/>
                    <a:pt x="21726" y="1870"/>
                  </a:cubicBezTo>
                  <a:lnTo>
                    <a:pt x="15886" y="13784"/>
                  </a:lnTo>
                  <a:lnTo>
                    <a:pt x="2804" y="15886"/>
                  </a:lnTo>
                  <a:cubicBezTo>
                    <a:pt x="1635" y="16120"/>
                    <a:pt x="467" y="17055"/>
                    <a:pt x="234" y="18223"/>
                  </a:cubicBezTo>
                  <a:cubicBezTo>
                    <a:pt x="0" y="19391"/>
                    <a:pt x="234" y="20792"/>
                    <a:pt x="1168" y="21727"/>
                  </a:cubicBezTo>
                  <a:lnTo>
                    <a:pt x="10746" y="31071"/>
                  </a:lnTo>
                  <a:lnTo>
                    <a:pt x="8410" y="44154"/>
                  </a:lnTo>
                  <a:cubicBezTo>
                    <a:pt x="7846" y="46223"/>
                    <a:pt x="9705" y="47989"/>
                    <a:pt x="11670" y="47989"/>
                  </a:cubicBezTo>
                  <a:cubicBezTo>
                    <a:pt x="12145" y="47989"/>
                    <a:pt x="12627" y="47885"/>
                    <a:pt x="13082" y="47658"/>
                  </a:cubicBezTo>
                  <a:lnTo>
                    <a:pt x="24763" y="41584"/>
                  </a:lnTo>
                  <a:lnTo>
                    <a:pt x="26398" y="42285"/>
                  </a:lnTo>
                  <a:lnTo>
                    <a:pt x="26398" y="57469"/>
                  </a:lnTo>
                  <a:cubicBezTo>
                    <a:pt x="23816" y="53064"/>
                    <a:pt x="18962" y="50733"/>
                    <a:pt x="14020" y="50733"/>
                  </a:cubicBezTo>
                  <a:cubicBezTo>
                    <a:pt x="11362" y="50733"/>
                    <a:pt x="8677" y="51408"/>
                    <a:pt x="6308" y="52797"/>
                  </a:cubicBezTo>
                  <a:lnTo>
                    <a:pt x="3037" y="54900"/>
                  </a:lnTo>
                  <a:cubicBezTo>
                    <a:pt x="1635" y="55834"/>
                    <a:pt x="1168" y="57703"/>
                    <a:pt x="1869" y="59338"/>
                  </a:cubicBezTo>
                  <a:cubicBezTo>
                    <a:pt x="1869" y="59572"/>
                    <a:pt x="15886" y="84568"/>
                    <a:pt x="21492" y="96716"/>
                  </a:cubicBezTo>
                  <a:cubicBezTo>
                    <a:pt x="21492" y="96950"/>
                    <a:pt x="21726" y="96950"/>
                    <a:pt x="21726" y="97183"/>
                  </a:cubicBezTo>
                  <a:cubicBezTo>
                    <a:pt x="24062" y="101856"/>
                    <a:pt x="27566" y="105594"/>
                    <a:pt x="32005" y="108630"/>
                  </a:cubicBezTo>
                  <a:cubicBezTo>
                    <a:pt x="36444" y="111200"/>
                    <a:pt x="41583" y="112602"/>
                    <a:pt x="46723" y="112602"/>
                  </a:cubicBezTo>
                  <a:lnTo>
                    <a:pt x="63309" y="112602"/>
                  </a:lnTo>
                  <a:cubicBezTo>
                    <a:pt x="71018" y="112602"/>
                    <a:pt x="78027" y="109799"/>
                    <a:pt x="83166" y="104425"/>
                  </a:cubicBezTo>
                  <a:cubicBezTo>
                    <a:pt x="88306" y="99286"/>
                    <a:pt x="91342" y="92278"/>
                    <a:pt x="91576" y="84568"/>
                  </a:cubicBezTo>
                  <a:lnTo>
                    <a:pt x="91810" y="61908"/>
                  </a:lnTo>
                  <a:lnTo>
                    <a:pt x="91810" y="56301"/>
                  </a:lnTo>
                  <a:cubicBezTo>
                    <a:pt x="91576" y="49760"/>
                    <a:pt x="86670" y="44854"/>
                    <a:pt x="80830" y="44854"/>
                  </a:cubicBezTo>
                  <a:cubicBezTo>
                    <a:pt x="78961" y="44854"/>
                    <a:pt x="77559" y="45322"/>
                    <a:pt x="76158" y="46022"/>
                  </a:cubicBezTo>
                  <a:cubicBezTo>
                    <a:pt x="74704" y="41662"/>
                    <a:pt x="70349" y="38865"/>
                    <a:pt x="65946" y="38865"/>
                  </a:cubicBezTo>
                  <a:cubicBezTo>
                    <a:pt x="63979" y="38865"/>
                    <a:pt x="62003" y="39423"/>
                    <a:pt x="60272" y="40649"/>
                  </a:cubicBezTo>
                  <a:cubicBezTo>
                    <a:pt x="58385" y="37390"/>
                    <a:pt x="54735" y="35390"/>
                    <a:pt x="50985" y="35390"/>
                  </a:cubicBezTo>
                  <a:cubicBezTo>
                    <a:pt x="49629" y="35390"/>
                    <a:pt x="48260" y="35652"/>
                    <a:pt x="46956" y="36211"/>
                  </a:cubicBezTo>
                  <a:lnTo>
                    <a:pt x="46956" y="23362"/>
                  </a:lnTo>
                  <a:lnTo>
                    <a:pt x="46956" y="22428"/>
                  </a:lnTo>
                  <a:lnTo>
                    <a:pt x="48358" y="21026"/>
                  </a:lnTo>
                  <a:cubicBezTo>
                    <a:pt x="49292" y="20092"/>
                    <a:pt x="49526" y="18923"/>
                    <a:pt x="49292" y="17522"/>
                  </a:cubicBezTo>
                  <a:cubicBezTo>
                    <a:pt x="49059" y="16354"/>
                    <a:pt x="47891" y="15419"/>
                    <a:pt x="46723" y="15186"/>
                  </a:cubicBezTo>
                  <a:lnTo>
                    <a:pt x="42518" y="14718"/>
                  </a:lnTo>
                  <a:cubicBezTo>
                    <a:pt x="40890" y="13535"/>
                    <a:pt x="38888" y="12914"/>
                    <a:pt x="36867" y="12914"/>
                  </a:cubicBezTo>
                  <a:cubicBezTo>
                    <a:pt x="35697" y="12914"/>
                    <a:pt x="34520" y="13122"/>
                    <a:pt x="33407" y="13550"/>
                  </a:cubicBezTo>
                  <a:lnTo>
                    <a:pt x="27566" y="1870"/>
                  </a:lnTo>
                  <a:cubicBezTo>
                    <a:pt x="27099" y="702"/>
                    <a:pt x="25931" y="1"/>
                    <a:pt x="24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2733787" y="2468972"/>
              <a:ext cx="83802" cy="81145"/>
            </a:xfrm>
            <a:custGeom>
              <a:avLst/>
              <a:gdLst/>
              <a:ahLst/>
              <a:cxnLst/>
              <a:rect l="l" t="t" r="r" b="b"/>
              <a:pathLst>
                <a:path w="30838" h="29860" extrusionOk="0">
                  <a:moveTo>
                    <a:pt x="15419" y="10396"/>
                  </a:moveTo>
                  <a:lnTo>
                    <a:pt x="16353" y="12265"/>
                  </a:lnTo>
                  <a:cubicBezTo>
                    <a:pt x="17054" y="12966"/>
                    <a:pt x="17755" y="13900"/>
                    <a:pt x="18689" y="13900"/>
                  </a:cubicBezTo>
                  <a:lnTo>
                    <a:pt x="20792" y="14367"/>
                  </a:lnTo>
                  <a:lnTo>
                    <a:pt x="19390" y="15769"/>
                  </a:lnTo>
                  <a:cubicBezTo>
                    <a:pt x="18456" y="16704"/>
                    <a:pt x="18222" y="17404"/>
                    <a:pt x="18456" y="18572"/>
                  </a:cubicBezTo>
                  <a:lnTo>
                    <a:pt x="18689" y="20675"/>
                  </a:lnTo>
                  <a:lnTo>
                    <a:pt x="17054" y="19741"/>
                  </a:lnTo>
                  <a:cubicBezTo>
                    <a:pt x="16587" y="19507"/>
                    <a:pt x="16061" y="19390"/>
                    <a:pt x="15536" y="19390"/>
                  </a:cubicBezTo>
                  <a:cubicBezTo>
                    <a:pt x="15010" y="19390"/>
                    <a:pt x="14484" y="19507"/>
                    <a:pt x="14017" y="19741"/>
                  </a:cubicBezTo>
                  <a:lnTo>
                    <a:pt x="12382" y="20675"/>
                  </a:lnTo>
                  <a:lnTo>
                    <a:pt x="12615" y="18572"/>
                  </a:lnTo>
                  <a:cubicBezTo>
                    <a:pt x="12849" y="17404"/>
                    <a:pt x="12382" y="16704"/>
                    <a:pt x="11681" y="15769"/>
                  </a:cubicBezTo>
                  <a:lnTo>
                    <a:pt x="10279" y="14367"/>
                  </a:lnTo>
                  <a:lnTo>
                    <a:pt x="12382" y="13900"/>
                  </a:lnTo>
                  <a:cubicBezTo>
                    <a:pt x="13550" y="13667"/>
                    <a:pt x="14251" y="12966"/>
                    <a:pt x="14718" y="12265"/>
                  </a:cubicBezTo>
                  <a:lnTo>
                    <a:pt x="15419" y="10396"/>
                  </a:lnTo>
                  <a:close/>
                  <a:moveTo>
                    <a:pt x="15536" y="0"/>
                  </a:moveTo>
                  <a:cubicBezTo>
                    <a:pt x="14368" y="0"/>
                    <a:pt x="13200" y="584"/>
                    <a:pt x="12615" y="1752"/>
                  </a:cubicBezTo>
                  <a:lnTo>
                    <a:pt x="9579" y="7826"/>
                  </a:lnTo>
                  <a:lnTo>
                    <a:pt x="3037" y="8761"/>
                  </a:lnTo>
                  <a:cubicBezTo>
                    <a:pt x="1869" y="8994"/>
                    <a:pt x="701" y="9929"/>
                    <a:pt x="234" y="11097"/>
                  </a:cubicBezTo>
                  <a:cubicBezTo>
                    <a:pt x="0" y="12265"/>
                    <a:pt x="234" y="13667"/>
                    <a:pt x="1169" y="14601"/>
                  </a:cubicBezTo>
                  <a:lnTo>
                    <a:pt x="6074" y="19273"/>
                  </a:lnTo>
                  <a:lnTo>
                    <a:pt x="4906" y="26048"/>
                  </a:lnTo>
                  <a:cubicBezTo>
                    <a:pt x="4673" y="26982"/>
                    <a:pt x="5374" y="28384"/>
                    <a:pt x="6074" y="29085"/>
                  </a:cubicBezTo>
                  <a:cubicBezTo>
                    <a:pt x="6622" y="29632"/>
                    <a:pt x="7329" y="29859"/>
                    <a:pt x="8057" y="29859"/>
                  </a:cubicBezTo>
                  <a:cubicBezTo>
                    <a:pt x="8571" y="29859"/>
                    <a:pt x="9095" y="29746"/>
                    <a:pt x="9579" y="29552"/>
                  </a:cubicBezTo>
                  <a:lnTo>
                    <a:pt x="15886" y="26282"/>
                  </a:lnTo>
                  <a:lnTo>
                    <a:pt x="21960" y="29552"/>
                  </a:lnTo>
                  <a:cubicBezTo>
                    <a:pt x="22444" y="29746"/>
                    <a:pt x="22928" y="29859"/>
                    <a:pt x="23411" y="29859"/>
                  </a:cubicBezTo>
                  <a:cubicBezTo>
                    <a:pt x="24096" y="29859"/>
                    <a:pt x="24780" y="29632"/>
                    <a:pt x="25464" y="29085"/>
                  </a:cubicBezTo>
                  <a:cubicBezTo>
                    <a:pt x="26399" y="28384"/>
                    <a:pt x="26866" y="27216"/>
                    <a:pt x="26632" y="26048"/>
                  </a:cubicBezTo>
                  <a:lnTo>
                    <a:pt x="25464" y="19273"/>
                  </a:lnTo>
                  <a:lnTo>
                    <a:pt x="30370" y="14601"/>
                  </a:lnTo>
                  <a:cubicBezTo>
                    <a:pt x="30604" y="13667"/>
                    <a:pt x="30837" y="12265"/>
                    <a:pt x="30604" y="11097"/>
                  </a:cubicBezTo>
                  <a:cubicBezTo>
                    <a:pt x="30370" y="9929"/>
                    <a:pt x="29202" y="8994"/>
                    <a:pt x="28034" y="8761"/>
                  </a:cubicBezTo>
                  <a:lnTo>
                    <a:pt x="21259" y="7826"/>
                  </a:lnTo>
                  <a:lnTo>
                    <a:pt x="18456" y="1752"/>
                  </a:lnTo>
                  <a:cubicBezTo>
                    <a:pt x="17872" y="584"/>
                    <a:pt x="16704" y="0"/>
                    <a:pt x="15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10BFC11F-2FF3-3D14-8FCD-D2DC92245971}"/>
              </a:ext>
            </a:extLst>
          </p:cNvPr>
          <p:cNvPicPr>
            <a:picLocks noChangeAspect="1"/>
          </p:cNvPicPr>
          <p:nvPr/>
        </p:nvPicPr>
        <p:blipFill>
          <a:blip r:embed="rId3"/>
          <a:stretch>
            <a:fillRect/>
          </a:stretch>
        </p:blipFill>
        <p:spPr>
          <a:xfrm>
            <a:off x="6866572" y="-89897"/>
            <a:ext cx="2466975" cy="1847850"/>
          </a:xfrm>
          <a:prstGeom prst="rect">
            <a:avLst/>
          </a:prstGeom>
          <a:effectLst>
            <a:reflection blurRad="6350" stA="71000" endPos="55000" dir="5400000" sy="-100000" algn="bl" rotWithShape="0"/>
          </a:effectLst>
        </p:spPr>
      </p:pic>
      <p:pic>
        <p:nvPicPr>
          <p:cNvPr id="9" name="Picture 8">
            <a:extLst>
              <a:ext uri="{FF2B5EF4-FFF2-40B4-BE49-F238E27FC236}">
                <a16:creationId xmlns:a16="http://schemas.microsoft.com/office/drawing/2014/main" id="{06F5C700-2737-FE1F-2A9F-971635A12034}"/>
              </a:ext>
            </a:extLst>
          </p:cNvPr>
          <p:cNvPicPr>
            <a:picLocks noChangeAspect="1"/>
          </p:cNvPicPr>
          <p:nvPr/>
        </p:nvPicPr>
        <p:blipFill>
          <a:blip r:embed="rId4"/>
          <a:stretch>
            <a:fillRect/>
          </a:stretch>
        </p:blipFill>
        <p:spPr>
          <a:xfrm>
            <a:off x="37380" y="3592429"/>
            <a:ext cx="1905000" cy="1905000"/>
          </a:xfrm>
          <a:prstGeom prst="rect">
            <a:avLst/>
          </a:prstGeom>
        </p:spPr>
      </p:pic>
      <p:pic>
        <p:nvPicPr>
          <p:cNvPr id="10" name="Picture 9">
            <a:extLst>
              <a:ext uri="{FF2B5EF4-FFF2-40B4-BE49-F238E27FC236}">
                <a16:creationId xmlns:a16="http://schemas.microsoft.com/office/drawing/2014/main" id="{5AEF3BFA-07CC-3A32-23F7-E8F261326AEC}"/>
              </a:ext>
            </a:extLst>
          </p:cNvPr>
          <p:cNvPicPr>
            <a:picLocks noChangeAspect="1"/>
          </p:cNvPicPr>
          <p:nvPr/>
        </p:nvPicPr>
        <p:blipFill>
          <a:blip r:embed="rId5"/>
          <a:stretch>
            <a:fillRect/>
          </a:stretch>
        </p:blipFill>
        <p:spPr>
          <a:xfrm>
            <a:off x="1299502" y="645837"/>
            <a:ext cx="371888" cy="3718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71"/>
        <p:cNvGrpSpPr/>
        <p:nvPr/>
      </p:nvGrpSpPr>
      <p:grpSpPr>
        <a:xfrm>
          <a:off x="0" y="0"/>
          <a:ext cx="0" cy="0"/>
          <a:chOff x="0" y="0"/>
          <a:chExt cx="0" cy="0"/>
        </a:xfrm>
      </p:grpSpPr>
      <p:sp>
        <p:nvSpPr>
          <p:cNvPr id="572" name="Google Shape;57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T</a:t>
            </a:r>
            <a:r>
              <a:rPr lang="en-IN" dirty="0">
                <a:solidFill>
                  <a:schemeClr val="accent1"/>
                </a:solidFill>
              </a:rPr>
              <a:t>echnologies </a:t>
            </a:r>
            <a:r>
              <a:rPr lang="en-IN" dirty="0">
                <a:solidFill>
                  <a:schemeClr val="accent3"/>
                </a:solidFill>
              </a:rPr>
              <a:t>Used</a:t>
            </a:r>
          </a:p>
        </p:txBody>
      </p:sp>
      <p:sp>
        <p:nvSpPr>
          <p:cNvPr id="573" name="Google Shape;573;p35"/>
          <p:cNvSpPr txBox="1">
            <a:spLocks noGrp="1"/>
          </p:cNvSpPr>
          <p:nvPr>
            <p:ph type="subTitle" idx="1"/>
          </p:nvPr>
        </p:nvSpPr>
        <p:spPr>
          <a:xfrm>
            <a:off x="1261548" y="182955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structuring the webpage and organizing content.</a:t>
            </a:r>
            <a:endParaRPr dirty="0"/>
          </a:p>
        </p:txBody>
      </p:sp>
      <p:sp>
        <p:nvSpPr>
          <p:cNvPr id="574" name="Google Shape;574;p35"/>
          <p:cNvSpPr txBox="1">
            <a:spLocks noGrp="1"/>
          </p:cNvSpPr>
          <p:nvPr>
            <p:ph type="subTitle" idx="2"/>
          </p:nvPr>
        </p:nvSpPr>
        <p:spPr>
          <a:xfrm>
            <a:off x="3811477" y="182956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style and enhance the visual layout, ensuring a polished look.</a:t>
            </a:r>
            <a:endParaRPr dirty="0"/>
          </a:p>
        </p:txBody>
      </p:sp>
      <p:sp>
        <p:nvSpPr>
          <p:cNvPr id="575" name="Google Shape;575;p35"/>
          <p:cNvSpPr txBox="1">
            <a:spLocks noGrp="1"/>
          </p:cNvSpPr>
          <p:nvPr>
            <p:ph type="subTitle" idx="3"/>
          </p:nvPr>
        </p:nvSpPr>
        <p:spPr>
          <a:xfrm>
            <a:off x="1263223" y="357290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simplify responsive design and streamline the layout. </a:t>
            </a:r>
          </a:p>
        </p:txBody>
      </p:sp>
      <p:sp>
        <p:nvSpPr>
          <p:cNvPr id="576" name="Google Shape;576;p35"/>
          <p:cNvSpPr txBox="1">
            <a:spLocks noGrp="1"/>
          </p:cNvSpPr>
          <p:nvPr>
            <p:ph type="subTitle" idx="4"/>
          </p:nvPr>
        </p:nvSpPr>
        <p:spPr>
          <a:xfrm>
            <a:off x="3813425" y="357290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Used for creating the carousel and handling DOM manipulation efficiently.</a:t>
            </a:r>
            <a:endParaRPr dirty="0"/>
          </a:p>
        </p:txBody>
      </p:sp>
      <p:sp>
        <p:nvSpPr>
          <p:cNvPr id="577" name="Google Shape;577;p35"/>
          <p:cNvSpPr txBox="1">
            <a:spLocks noGrp="1"/>
          </p:cNvSpPr>
          <p:nvPr>
            <p:ph type="subTitle" idx="7"/>
          </p:nvPr>
        </p:nvSpPr>
        <p:spPr>
          <a:xfrm>
            <a:off x="1261525" y="1260075"/>
            <a:ext cx="1986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HTML</a:t>
            </a:r>
            <a:endParaRPr dirty="0"/>
          </a:p>
        </p:txBody>
      </p:sp>
      <p:sp>
        <p:nvSpPr>
          <p:cNvPr id="578" name="Google Shape;578;p35"/>
          <p:cNvSpPr txBox="1">
            <a:spLocks noGrp="1"/>
          </p:cNvSpPr>
          <p:nvPr>
            <p:ph type="subTitle" idx="8"/>
          </p:nvPr>
        </p:nvSpPr>
        <p:spPr>
          <a:xfrm>
            <a:off x="3811425" y="1260075"/>
            <a:ext cx="1986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CSS</a:t>
            </a:r>
            <a:endParaRPr dirty="0"/>
          </a:p>
        </p:txBody>
      </p:sp>
      <p:sp>
        <p:nvSpPr>
          <p:cNvPr id="579" name="Google Shape;579;p35"/>
          <p:cNvSpPr txBox="1">
            <a:spLocks noGrp="1"/>
          </p:cNvSpPr>
          <p:nvPr>
            <p:ph type="subTitle" idx="9"/>
          </p:nvPr>
        </p:nvSpPr>
        <p:spPr>
          <a:xfrm>
            <a:off x="6356625" y="1260075"/>
            <a:ext cx="1986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JAVASCRIPT</a:t>
            </a:r>
            <a:endParaRPr dirty="0"/>
          </a:p>
        </p:txBody>
      </p:sp>
      <p:sp>
        <p:nvSpPr>
          <p:cNvPr id="580" name="Google Shape;580;p35"/>
          <p:cNvSpPr txBox="1">
            <a:spLocks noGrp="1"/>
          </p:cNvSpPr>
          <p:nvPr>
            <p:ph type="subTitle" idx="5"/>
          </p:nvPr>
        </p:nvSpPr>
        <p:spPr>
          <a:xfrm>
            <a:off x="6356649" y="182956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adding interactivity and dynamic functionality.</a:t>
            </a:r>
            <a:endParaRPr dirty="0"/>
          </a:p>
        </p:txBody>
      </p:sp>
      <p:sp>
        <p:nvSpPr>
          <p:cNvPr id="581" name="Google Shape;581;p35"/>
          <p:cNvSpPr txBox="1">
            <a:spLocks noGrp="1"/>
          </p:cNvSpPr>
          <p:nvPr>
            <p:ph type="subTitle" idx="6"/>
          </p:nvPr>
        </p:nvSpPr>
        <p:spPr>
          <a:xfrm>
            <a:off x="6358599" y="3572900"/>
            <a:ext cx="1986000" cy="10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version control, tracking progress, and managing project code.</a:t>
            </a:r>
            <a:endParaRPr dirty="0"/>
          </a:p>
        </p:txBody>
      </p:sp>
      <p:sp>
        <p:nvSpPr>
          <p:cNvPr id="582" name="Google Shape;582;p35"/>
          <p:cNvSpPr txBox="1">
            <a:spLocks noGrp="1"/>
          </p:cNvSpPr>
          <p:nvPr>
            <p:ph type="subTitle" idx="13"/>
          </p:nvPr>
        </p:nvSpPr>
        <p:spPr>
          <a:xfrm>
            <a:off x="1263223" y="3000300"/>
            <a:ext cx="1986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BOOTSTRAP</a:t>
            </a:r>
            <a:endParaRPr dirty="0"/>
          </a:p>
        </p:txBody>
      </p:sp>
      <p:sp>
        <p:nvSpPr>
          <p:cNvPr id="583" name="Google Shape;583;p35"/>
          <p:cNvSpPr txBox="1">
            <a:spLocks noGrp="1"/>
          </p:cNvSpPr>
          <p:nvPr>
            <p:ph type="subTitle" idx="14"/>
          </p:nvPr>
        </p:nvSpPr>
        <p:spPr>
          <a:xfrm>
            <a:off x="3813375" y="3000300"/>
            <a:ext cx="1986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JQUERY</a:t>
            </a:r>
            <a:endParaRPr dirty="0"/>
          </a:p>
        </p:txBody>
      </p:sp>
      <p:sp>
        <p:nvSpPr>
          <p:cNvPr id="584" name="Google Shape;584;p35"/>
          <p:cNvSpPr txBox="1">
            <a:spLocks noGrp="1"/>
          </p:cNvSpPr>
          <p:nvPr>
            <p:ph type="subTitle" idx="15"/>
          </p:nvPr>
        </p:nvSpPr>
        <p:spPr>
          <a:xfrm>
            <a:off x="6358600" y="3000300"/>
            <a:ext cx="1986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dirty="0"/>
              <a:t>Git and GitHub</a:t>
            </a:r>
            <a:endParaRPr dirty="0"/>
          </a:p>
        </p:txBody>
      </p:sp>
      <p:pic>
        <p:nvPicPr>
          <p:cNvPr id="4" name="Picture 3">
            <a:extLst>
              <a:ext uri="{FF2B5EF4-FFF2-40B4-BE49-F238E27FC236}">
                <a16:creationId xmlns:a16="http://schemas.microsoft.com/office/drawing/2014/main" id="{C3CDA313-1D9B-EBD7-CAE8-907294758CA5}"/>
              </a:ext>
            </a:extLst>
          </p:cNvPr>
          <p:cNvPicPr>
            <a:picLocks noChangeAspect="1"/>
          </p:cNvPicPr>
          <p:nvPr/>
        </p:nvPicPr>
        <p:blipFill>
          <a:blip r:embed="rId4"/>
          <a:stretch>
            <a:fillRect/>
          </a:stretch>
        </p:blipFill>
        <p:spPr>
          <a:xfrm>
            <a:off x="348112" y="597711"/>
            <a:ext cx="371888" cy="371888"/>
          </a:xfrm>
          <a:prstGeom prst="rect">
            <a:avLst/>
          </a:prstGeom>
        </p:spPr>
      </p:pic>
      <p:pic>
        <p:nvPicPr>
          <p:cNvPr id="6" name="Picture 5">
            <a:extLst>
              <a:ext uri="{FF2B5EF4-FFF2-40B4-BE49-F238E27FC236}">
                <a16:creationId xmlns:a16="http://schemas.microsoft.com/office/drawing/2014/main" id="{79CFEBB3-D1C4-2E4C-B526-6E626ED3EA3D}"/>
              </a:ext>
            </a:extLst>
          </p:cNvPr>
          <p:cNvPicPr>
            <a:picLocks noChangeAspect="1"/>
          </p:cNvPicPr>
          <p:nvPr/>
        </p:nvPicPr>
        <p:blipFill>
          <a:blip r:embed="rId5"/>
          <a:stretch>
            <a:fillRect/>
          </a:stretch>
        </p:blipFill>
        <p:spPr>
          <a:xfrm>
            <a:off x="914450" y="1427191"/>
            <a:ext cx="385011" cy="385011"/>
          </a:xfrm>
          <a:prstGeom prst="rect">
            <a:avLst/>
          </a:prstGeom>
        </p:spPr>
      </p:pic>
      <p:pic>
        <p:nvPicPr>
          <p:cNvPr id="8" name="Picture 7">
            <a:extLst>
              <a:ext uri="{FF2B5EF4-FFF2-40B4-BE49-F238E27FC236}">
                <a16:creationId xmlns:a16="http://schemas.microsoft.com/office/drawing/2014/main" id="{F10FF97D-0A59-3281-2686-40E9FB88CD86}"/>
              </a:ext>
            </a:extLst>
          </p:cNvPr>
          <p:cNvPicPr>
            <a:picLocks noChangeAspect="1"/>
          </p:cNvPicPr>
          <p:nvPr/>
        </p:nvPicPr>
        <p:blipFill>
          <a:blip r:embed="rId6"/>
          <a:stretch>
            <a:fillRect/>
          </a:stretch>
        </p:blipFill>
        <p:spPr>
          <a:xfrm>
            <a:off x="3319588" y="1270306"/>
            <a:ext cx="662363" cy="662363"/>
          </a:xfrm>
          <a:prstGeom prst="rect">
            <a:avLst/>
          </a:prstGeom>
        </p:spPr>
      </p:pic>
      <p:pic>
        <p:nvPicPr>
          <p:cNvPr id="10" name="Picture 9">
            <a:extLst>
              <a:ext uri="{FF2B5EF4-FFF2-40B4-BE49-F238E27FC236}">
                <a16:creationId xmlns:a16="http://schemas.microsoft.com/office/drawing/2014/main" id="{5A5F57DD-16CC-711A-10B8-DCFFAAC23F5E}"/>
              </a:ext>
            </a:extLst>
          </p:cNvPr>
          <p:cNvPicPr>
            <a:picLocks noChangeAspect="1"/>
          </p:cNvPicPr>
          <p:nvPr/>
        </p:nvPicPr>
        <p:blipFill>
          <a:blip r:embed="rId7"/>
          <a:stretch>
            <a:fillRect/>
          </a:stretch>
        </p:blipFill>
        <p:spPr>
          <a:xfrm>
            <a:off x="5926356" y="1449288"/>
            <a:ext cx="481263" cy="481263"/>
          </a:xfrm>
          <a:prstGeom prst="rect">
            <a:avLst/>
          </a:prstGeom>
        </p:spPr>
      </p:pic>
      <p:pic>
        <p:nvPicPr>
          <p:cNvPr id="12" name="Picture 11">
            <a:extLst>
              <a:ext uri="{FF2B5EF4-FFF2-40B4-BE49-F238E27FC236}">
                <a16:creationId xmlns:a16="http://schemas.microsoft.com/office/drawing/2014/main" id="{0B99EFDE-8A13-89B3-FEC2-6962CFCEBD7F}"/>
              </a:ext>
            </a:extLst>
          </p:cNvPr>
          <p:cNvPicPr>
            <a:picLocks noChangeAspect="1"/>
          </p:cNvPicPr>
          <p:nvPr/>
        </p:nvPicPr>
        <p:blipFill>
          <a:blip r:embed="rId8"/>
          <a:stretch>
            <a:fillRect/>
          </a:stretch>
        </p:blipFill>
        <p:spPr>
          <a:xfrm>
            <a:off x="908260" y="3205529"/>
            <a:ext cx="385011" cy="385011"/>
          </a:xfrm>
          <a:prstGeom prst="rect">
            <a:avLst/>
          </a:prstGeom>
        </p:spPr>
      </p:pic>
      <p:pic>
        <p:nvPicPr>
          <p:cNvPr id="20" name="Picture 19">
            <a:extLst>
              <a:ext uri="{FF2B5EF4-FFF2-40B4-BE49-F238E27FC236}">
                <a16:creationId xmlns:a16="http://schemas.microsoft.com/office/drawing/2014/main" id="{7786BE9E-8B72-907B-9849-7AB579BBC6F6}"/>
              </a:ext>
            </a:extLst>
          </p:cNvPr>
          <p:cNvPicPr>
            <a:picLocks noChangeAspect="1"/>
          </p:cNvPicPr>
          <p:nvPr/>
        </p:nvPicPr>
        <p:blipFill>
          <a:blip r:embed="rId9"/>
          <a:stretch>
            <a:fillRect/>
          </a:stretch>
        </p:blipFill>
        <p:spPr>
          <a:xfrm>
            <a:off x="5917441" y="3131742"/>
            <a:ext cx="441158" cy="441158"/>
          </a:xfrm>
          <a:prstGeom prst="rect">
            <a:avLst/>
          </a:prstGeom>
        </p:spPr>
      </p:pic>
      <p:pic>
        <p:nvPicPr>
          <p:cNvPr id="22" name="Picture 21">
            <a:extLst>
              <a:ext uri="{FF2B5EF4-FFF2-40B4-BE49-F238E27FC236}">
                <a16:creationId xmlns:a16="http://schemas.microsoft.com/office/drawing/2014/main" id="{B4F6132C-1E3B-9462-4485-DCDAAF5B1CDA}"/>
              </a:ext>
            </a:extLst>
          </p:cNvPr>
          <p:cNvPicPr>
            <a:picLocks noChangeAspect="1"/>
          </p:cNvPicPr>
          <p:nvPr/>
        </p:nvPicPr>
        <p:blipFill>
          <a:blip r:embed="rId10"/>
          <a:stretch>
            <a:fillRect/>
          </a:stretch>
        </p:blipFill>
        <p:spPr>
          <a:xfrm>
            <a:off x="3364419" y="3139940"/>
            <a:ext cx="572700" cy="572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41"/>
        <p:cNvGrpSpPr/>
        <p:nvPr/>
      </p:nvGrpSpPr>
      <p:grpSpPr>
        <a:xfrm>
          <a:off x="0" y="0"/>
          <a:ext cx="0" cy="0"/>
          <a:chOff x="0" y="0"/>
          <a:chExt cx="0" cy="0"/>
        </a:xfrm>
      </p:grpSpPr>
      <p:sp>
        <p:nvSpPr>
          <p:cNvPr id="542" name="Google Shape;542;p34"/>
          <p:cNvSpPr txBox="1">
            <a:spLocks noGrp="1"/>
          </p:cNvSpPr>
          <p:nvPr>
            <p:ph type="subTitle" idx="6"/>
          </p:nvPr>
        </p:nvSpPr>
        <p:spPr>
          <a:xfrm>
            <a:off x="1466725" y="3000325"/>
            <a:ext cx="2811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Build a Responsive Web Application</a:t>
            </a:r>
            <a:endParaRPr dirty="0"/>
          </a:p>
        </p:txBody>
      </p:sp>
      <p:sp>
        <p:nvSpPr>
          <p:cNvPr id="543" name="Google Shape;54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Objectives of the </a:t>
            </a:r>
            <a:r>
              <a:rPr lang="en-US" dirty="0">
                <a:solidFill>
                  <a:srgbClr val="FF0000"/>
                </a:solidFill>
              </a:rPr>
              <a:t>Netflix</a:t>
            </a:r>
            <a:r>
              <a:rPr lang="en-US" dirty="0"/>
              <a:t> Clone</a:t>
            </a:r>
            <a:endParaRPr dirty="0">
              <a:solidFill>
                <a:schemeClr val="accent1"/>
              </a:solidFill>
            </a:endParaRPr>
          </a:p>
        </p:txBody>
      </p:sp>
      <p:sp>
        <p:nvSpPr>
          <p:cNvPr id="544" name="Google Shape;544;p34"/>
          <p:cNvSpPr txBox="1">
            <a:spLocks noGrp="1"/>
          </p:cNvSpPr>
          <p:nvPr>
            <p:ph type="subTitle" idx="1"/>
          </p:nvPr>
        </p:nvSpPr>
        <p:spPr>
          <a:xfrm>
            <a:off x="1466725" y="1825200"/>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Recreate the layout and functionality of Netflix to simulate a familiar streaming platform experience.</a:t>
            </a:r>
            <a:endParaRPr dirty="0"/>
          </a:p>
        </p:txBody>
      </p:sp>
      <p:sp>
        <p:nvSpPr>
          <p:cNvPr id="545" name="Google Shape;545;p34"/>
          <p:cNvSpPr txBox="1">
            <a:spLocks noGrp="1"/>
          </p:cNvSpPr>
          <p:nvPr>
            <p:ph type="subTitle" idx="2"/>
          </p:nvPr>
        </p:nvSpPr>
        <p:spPr>
          <a:xfrm>
            <a:off x="5293276" y="1825200"/>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Utilize technology and customer feedback to come up with novel solutions that meet your customer’s demands or needs</a:t>
            </a:r>
            <a:endParaRPr/>
          </a:p>
        </p:txBody>
      </p:sp>
      <p:sp>
        <p:nvSpPr>
          <p:cNvPr id="546" name="Google Shape;546;p34"/>
          <p:cNvSpPr txBox="1">
            <a:spLocks noGrp="1"/>
          </p:cNvSpPr>
          <p:nvPr>
            <p:ph type="subTitle" idx="3"/>
          </p:nvPr>
        </p:nvSpPr>
        <p:spPr>
          <a:xfrm>
            <a:off x="1466725" y="3565400"/>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Ensure the website is fully responsive and adapts seamlessly across various devices (desktop, tablet, mobile).</a:t>
            </a:r>
            <a:endParaRPr dirty="0"/>
          </a:p>
        </p:txBody>
      </p:sp>
      <p:sp>
        <p:nvSpPr>
          <p:cNvPr id="547" name="Google Shape;547;p34"/>
          <p:cNvSpPr txBox="1">
            <a:spLocks noGrp="1"/>
          </p:cNvSpPr>
          <p:nvPr>
            <p:ph type="subTitle" idx="4"/>
          </p:nvPr>
        </p:nvSpPr>
        <p:spPr>
          <a:xfrm>
            <a:off x="5293276" y="3565400"/>
            <a:ext cx="28110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548" name="Google Shape;548;p34"/>
          <p:cNvSpPr txBox="1">
            <a:spLocks noGrp="1"/>
          </p:cNvSpPr>
          <p:nvPr>
            <p:ph type="subTitle" idx="5"/>
          </p:nvPr>
        </p:nvSpPr>
        <p:spPr>
          <a:xfrm>
            <a:off x="1466725" y="1260100"/>
            <a:ext cx="2811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Replicate Netflix's UI/UX</a:t>
            </a:r>
            <a:endParaRPr dirty="0"/>
          </a:p>
        </p:txBody>
      </p:sp>
      <p:sp>
        <p:nvSpPr>
          <p:cNvPr id="549" name="Google Shape;549;p34"/>
          <p:cNvSpPr txBox="1">
            <a:spLocks noGrp="1"/>
          </p:cNvSpPr>
          <p:nvPr>
            <p:ph type="subTitle" idx="7"/>
          </p:nvPr>
        </p:nvSpPr>
        <p:spPr>
          <a:xfrm>
            <a:off x="5293250" y="1154250"/>
            <a:ext cx="2811000" cy="4572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Easy Expandability</a:t>
            </a:r>
            <a:endParaRPr dirty="0"/>
          </a:p>
        </p:txBody>
      </p:sp>
      <p:sp>
        <p:nvSpPr>
          <p:cNvPr id="550" name="Google Shape;550;p34"/>
          <p:cNvSpPr txBox="1">
            <a:spLocks noGrp="1"/>
          </p:cNvSpPr>
          <p:nvPr>
            <p:ph type="subTitle" idx="8"/>
          </p:nvPr>
        </p:nvSpPr>
        <p:spPr>
          <a:xfrm>
            <a:off x="5293250" y="2863800"/>
            <a:ext cx="2811000" cy="7092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Showcase a Portfolio-Worthy Project</a:t>
            </a:r>
            <a:endParaRPr dirty="0"/>
          </a:p>
        </p:txBody>
      </p:sp>
      <p:pic>
        <p:nvPicPr>
          <p:cNvPr id="4" name="Picture 3">
            <a:extLst>
              <a:ext uri="{FF2B5EF4-FFF2-40B4-BE49-F238E27FC236}">
                <a16:creationId xmlns:a16="http://schemas.microsoft.com/office/drawing/2014/main" id="{6188FFF8-167E-0677-E7FF-AF293A81A4FA}"/>
              </a:ext>
            </a:extLst>
          </p:cNvPr>
          <p:cNvPicPr>
            <a:picLocks noChangeAspect="1"/>
          </p:cNvPicPr>
          <p:nvPr/>
        </p:nvPicPr>
        <p:blipFill>
          <a:blip r:embed="rId4"/>
          <a:stretch>
            <a:fillRect/>
          </a:stretch>
        </p:blipFill>
        <p:spPr>
          <a:xfrm>
            <a:off x="348112" y="590574"/>
            <a:ext cx="371888" cy="371888"/>
          </a:xfrm>
          <a:prstGeom prst="rect">
            <a:avLst/>
          </a:prstGeom>
        </p:spPr>
      </p:pic>
      <p:pic>
        <p:nvPicPr>
          <p:cNvPr id="3" name="Picture 2">
            <a:extLst>
              <a:ext uri="{FF2B5EF4-FFF2-40B4-BE49-F238E27FC236}">
                <a16:creationId xmlns:a16="http://schemas.microsoft.com/office/drawing/2014/main" id="{C88EEA99-79AA-68BF-161C-4960CD5F4514}"/>
              </a:ext>
            </a:extLst>
          </p:cNvPr>
          <p:cNvPicPr>
            <a:picLocks noChangeAspect="1"/>
          </p:cNvPicPr>
          <p:nvPr/>
        </p:nvPicPr>
        <p:blipFill>
          <a:blip r:embed="rId5"/>
          <a:stretch>
            <a:fillRect/>
          </a:stretch>
        </p:blipFill>
        <p:spPr>
          <a:xfrm>
            <a:off x="977876" y="1232495"/>
            <a:ext cx="457224" cy="457224"/>
          </a:xfrm>
          <a:prstGeom prst="rect">
            <a:avLst/>
          </a:prstGeom>
        </p:spPr>
      </p:pic>
      <p:pic>
        <p:nvPicPr>
          <p:cNvPr id="6" name="Picture 5">
            <a:extLst>
              <a:ext uri="{FF2B5EF4-FFF2-40B4-BE49-F238E27FC236}">
                <a16:creationId xmlns:a16="http://schemas.microsoft.com/office/drawing/2014/main" id="{7F848D43-3BD4-E8CD-2A85-C8489748D690}"/>
              </a:ext>
            </a:extLst>
          </p:cNvPr>
          <p:cNvPicPr>
            <a:picLocks noChangeAspect="1"/>
          </p:cNvPicPr>
          <p:nvPr/>
        </p:nvPicPr>
        <p:blipFill>
          <a:blip r:embed="rId6"/>
          <a:stretch>
            <a:fillRect/>
          </a:stretch>
        </p:blipFill>
        <p:spPr>
          <a:xfrm>
            <a:off x="1039749" y="2979961"/>
            <a:ext cx="448913" cy="448913"/>
          </a:xfrm>
          <a:prstGeom prst="rect">
            <a:avLst/>
          </a:prstGeom>
        </p:spPr>
      </p:pic>
      <p:pic>
        <p:nvPicPr>
          <p:cNvPr id="8" name="Picture 7">
            <a:extLst>
              <a:ext uri="{FF2B5EF4-FFF2-40B4-BE49-F238E27FC236}">
                <a16:creationId xmlns:a16="http://schemas.microsoft.com/office/drawing/2014/main" id="{81D74815-AECC-A731-9DA5-02388A0CF478}"/>
              </a:ext>
            </a:extLst>
          </p:cNvPr>
          <p:cNvPicPr>
            <a:picLocks noChangeAspect="1"/>
          </p:cNvPicPr>
          <p:nvPr/>
        </p:nvPicPr>
        <p:blipFill>
          <a:blip r:embed="rId7"/>
          <a:stretch>
            <a:fillRect/>
          </a:stretch>
        </p:blipFill>
        <p:spPr>
          <a:xfrm>
            <a:off x="4866277" y="1238372"/>
            <a:ext cx="406150" cy="406150"/>
          </a:xfrm>
          <a:prstGeom prst="rect">
            <a:avLst/>
          </a:prstGeom>
        </p:spPr>
      </p:pic>
      <p:pic>
        <p:nvPicPr>
          <p:cNvPr id="10" name="Picture 9">
            <a:extLst>
              <a:ext uri="{FF2B5EF4-FFF2-40B4-BE49-F238E27FC236}">
                <a16:creationId xmlns:a16="http://schemas.microsoft.com/office/drawing/2014/main" id="{3D316635-2329-5DC8-8B34-6ED732F3BD05}"/>
              </a:ext>
            </a:extLst>
          </p:cNvPr>
          <p:cNvPicPr>
            <a:picLocks noChangeAspect="1"/>
          </p:cNvPicPr>
          <p:nvPr/>
        </p:nvPicPr>
        <p:blipFill>
          <a:blip r:embed="rId8"/>
          <a:stretch>
            <a:fillRect/>
          </a:stretch>
        </p:blipFill>
        <p:spPr>
          <a:xfrm>
            <a:off x="4794172" y="2940736"/>
            <a:ext cx="478255" cy="4782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10"/>
        <p:cNvGrpSpPr/>
        <p:nvPr/>
      </p:nvGrpSpPr>
      <p:grpSpPr>
        <a:xfrm>
          <a:off x="0" y="0"/>
          <a:ext cx="0" cy="0"/>
          <a:chOff x="0" y="0"/>
          <a:chExt cx="0" cy="0"/>
        </a:xfrm>
      </p:grpSpPr>
      <p:pic>
        <p:nvPicPr>
          <p:cNvPr id="11" name="Picture 10">
            <a:extLst>
              <a:ext uri="{FF2B5EF4-FFF2-40B4-BE49-F238E27FC236}">
                <a16:creationId xmlns:a16="http://schemas.microsoft.com/office/drawing/2014/main" id="{3F235B1D-C7FA-9818-89AB-3A776995F2DF}"/>
              </a:ext>
            </a:extLst>
          </p:cNvPr>
          <p:cNvPicPr>
            <a:picLocks noChangeAspect="1"/>
          </p:cNvPicPr>
          <p:nvPr/>
        </p:nvPicPr>
        <p:blipFill>
          <a:blip r:embed="rId4"/>
          <a:stretch>
            <a:fillRect/>
          </a:stretch>
        </p:blipFill>
        <p:spPr>
          <a:xfrm>
            <a:off x="245655" y="4118811"/>
            <a:ext cx="1905000" cy="1905000"/>
          </a:xfrm>
          <a:prstGeom prst="rect">
            <a:avLst/>
          </a:prstGeom>
        </p:spPr>
      </p:pic>
      <p:sp>
        <p:nvSpPr>
          <p:cNvPr id="511" name="Google Shape;511;p33"/>
          <p:cNvSpPr txBox="1">
            <a:spLocks noGrp="1"/>
          </p:cNvSpPr>
          <p:nvPr>
            <p:ph type="title"/>
          </p:nvPr>
        </p:nvSpPr>
        <p:spPr>
          <a:xfrm>
            <a:off x="815340" y="445025"/>
            <a:ext cx="76086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Features of the </a:t>
            </a:r>
            <a:r>
              <a:rPr lang="en-US" dirty="0">
                <a:solidFill>
                  <a:srgbClr val="FF0000"/>
                </a:solidFill>
              </a:rPr>
              <a:t>Netflix</a:t>
            </a:r>
            <a:r>
              <a:rPr lang="en-US" dirty="0"/>
              <a:t> Clone</a:t>
            </a:r>
            <a:endParaRPr dirty="0">
              <a:solidFill>
                <a:schemeClr val="accent1"/>
              </a:solidFill>
            </a:endParaRPr>
          </a:p>
        </p:txBody>
      </p:sp>
      <p:sp>
        <p:nvSpPr>
          <p:cNvPr id="512" name="Google Shape;512;p33"/>
          <p:cNvSpPr txBox="1">
            <a:spLocks noGrp="1"/>
          </p:cNvSpPr>
          <p:nvPr>
            <p:ph type="subTitle" idx="4"/>
          </p:nvPr>
        </p:nvSpPr>
        <p:spPr>
          <a:xfrm>
            <a:off x="937625" y="1761700"/>
            <a:ext cx="2175300" cy="722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dirty="0"/>
              <a:t>Dynamic Content Carousels</a:t>
            </a:r>
            <a:endParaRPr dirty="0"/>
          </a:p>
        </p:txBody>
      </p:sp>
      <p:sp>
        <p:nvSpPr>
          <p:cNvPr id="513" name="Google Shape;513;p33"/>
          <p:cNvSpPr txBox="1">
            <a:spLocks noGrp="1"/>
          </p:cNvSpPr>
          <p:nvPr>
            <p:ph type="subTitle" idx="5"/>
          </p:nvPr>
        </p:nvSpPr>
        <p:spPr>
          <a:xfrm>
            <a:off x="3484350" y="1818179"/>
            <a:ext cx="2175300" cy="6092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Responsive Design</a:t>
            </a:r>
            <a:endParaRPr dirty="0"/>
          </a:p>
        </p:txBody>
      </p:sp>
      <p:sp>
        <p:nvSpPr>
          <p:cNvPr id="514" name="Google Shape;514;p33"/>
          <p:cNvSpPr txBox="1">
            <a:spLocks noGrp="1"/>
          </p:cNvSpPr>
          <p:nvPr>
            <p:ph type="subTitle" idx="1"/>
          </p:nvPr>
        </p:nvSpPr>
        <p:spPr>
          <a:xfrm>
            <a:off x="937625" y="2427423"/>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great presentation for a pitch deck should be concise, clear and easy to understand. Visual elements such as charts, graphs, images, and videos can help to make the presentation engaging</a:t>
            </a:r>
            <a:endParaRPr/>
          </a:p>
        </p:txBody>
      </p:sp>
      <p:sp>
        <p:nvSpPr>
          <p:cNvPr id="515" name="Google Shape;515;p33"/>
          <p:cNvSpPr txBox="1">
            <a:spLocks noGrp="1"/>
          </p:cNvSpPr>
          <p:nvPr>
            <p:ph type="subTitle" idx="2"/>
          </p:nvPr>
        </p:nvSpPr>
        <p:spPr>
          <a:xfrm>
            <a:off x="3484347" y="2427423"/>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it comes to picking investors for a pitch deck, it's important to research potential investors and understand their preferences, goals</a:t>
            </a:r>
            <a:endParaRPr/>
          </a:p>
          <a:p>
            <a:pPr marL="0" lvl="0" indent="0" algn="l" rtl="0">
              <a:spcBef>
                <a:spcPts val="0"/>
              </a:spcBef>
              <a:spcAft>
                <a:spcPts val="0"/>
              </a:spcAft>
              <a:buNone/>
            </a:pPr>
            <a:r>
              <a:rPr lang="en"/>
              <a:t>and interests</a:t>
            </a:r>
            <a:endParaRPr/>
          </a:p>
        </p:txBody>
      </p:sp>
      <p:sp>
        <p:nvSpPr>
          <p:cNvPr id="516" name="Google Shape;516;p33"/>
          <p:cNvSpPr txBox="1">
            <a:spLocks noGrp="1"/>
          </p:cNvSpPr>
          <p:nvPr>
            <p:ph type="subTitle" idx="3"/>
          </p:nvPr>
        </p:nvSpPr>
        <p:spPr>
          <a:xfrm>
            <a:off x="6031075" y="2427423"/>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value of a product is determined by how much customers are willing to pay for it. It's a combination of factors, including the quality of the product, its features, and how well it meets customer needs</a:t>
            </a:r>
            <a:endParaRPr/>
          </a:p>
        </p:txBody>
      </p:sp>
      <p:sp>
        <p:nvSpPr>
          <p:cNvPr id="517" name="Google Shape;517;p33"/>
          <p:cNvSpPr txBox="1">
            <a:spLocks noGrp="1"/>
          </p:cNvSpPr>
          <p:nvPr>
            <p:ph type="subTitle" idx="6"/>
          </p:nvPr>
        </p:nvSpPr>
        <p:spPr>
          <a:xfrm>
            <a:off x="6031075" y="1761701"/>
            <a:ext cx="2175300" cy="6657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Hero Section with Video Playback</a:t>
            </a:r>
            <a:endParaRPr dirty="0"/>
          </a:p>
        </p:txBody>
      </p:sp>
      <p:pic>
        <p:nvPicPr>
          <p:cNvPr id="3" name="Picture 2">
            <a:extLst>
              <a:ext uri="{FF2B5EF4-FFF2-40B4-BE49-F238E27FC236}">
                <a16:creationId xmlns:a16="http://schemas.microsoft.com/office/drawing/2014/main" id="{5D68FDFF-F381-654E-5CB2-B56152AACB7E}"/>
              </a:ext>
            </a:extLst>
          </p:cNvPr>
          <p:cNvPicPr>
            <a:picLocks noChangeAspect="1"/>
          </p:cNvPicPr>
          <p:nvPr/>
        </p:nvPicPr>
        <p:blipFill>
          <a:blip r:embed="rId5"/>
          <a:stretch>
            <a:fillRect/>
          </a:stretch>
        </p:blipFill>
        <p:spPr>
          <a:xfrm>
            <a:off x="3531920" y="1324565"/>
            <a:ext cx="544088" cy="544088"/>
          </a:xfrm>
          <a:prstGeom prst="rect">
            <a:avLst/>
          </a:prstGeom>
        </p:spPr>
      </p:pic>
      <p:pic>
        <p:nvPicPr>
          <p:cNvPr id="5" name="Picture 4">
            <a:extLst>
              <a:ext uri="{FF2B5EF4-FFF2-40B4-BE49-F238E27FC236}">
                <a16:creationId xmlns:a16="http://schemas.microsoft.com/office/drawing/2014/main" id="{CF6D077D-237A-3D40-9F6F-A7F6F0634137}"/>
              </a:ext>
            </a:extLst>
          </p:cNvPr>
          <p:cNvPicPr>
            <a:picLocks noChangeAspect="1"/>
          </p:cNvPicPr>
          <p:nvPr/>
        </p:nvPicPr>
        <p:blipFill>
          <a:blip r:embed="rId6"/>
          <a:stretch>
            <a:fillRect/>
          </a:stretch>
        </p:blipFill>
        <p:spPr>
          <a:xfrm>
            <a:off x="997135" y="1324565"/>
            <a:ext cx="472712" cy="472712"/>
          </a:xfrm>
          <a:prstGeom prst="rect">
            <a:avLst/>
          </a:prstGeom>
        </p:spPr>
      </p:pic>
      <p:pic>
        <p:nvPicPr>
          <p:cNvPr id="7" name="Picture 6">
            <a:extLst>
              <a:ext uri="{FF2B5EF4-FFF2-40B4-BE49-F238E27FC236}">
                <a16:creationId xmlns:a16="http://schemas.microsoft.com/office/drawing/2014/main" id="{7B3F64C7-7167-F106-2976-88E0B251FF0E}"/>
              </a:ext>
            </a:extLst>
          </p:cNvPr>
          <p:cNvPicPr>
            <a:picLocks noChangeAspect="1"/>
          </p:cNvPicPr>
          <p:nvPr/>
        </p:nvPicPr>
        <p:blipFill>
          <a:blip r:embed="rId7"/>
          <a:stretch>
            <a:fillRect/>
          </a:stretch>
        </p:blipFill>
        <p:spPr>
          <a:xfrm flipH="1">
            <a:off x="6130135" y="1292894"/>
            <a:ext cx="494447" cy="494447"/>
          </a:xfrm>
          <a:prstGeom prst="rect">
            <a:avLst/>
          </a:prstGeom>
        </p:spPr>
      </p:pic>
      <p:pic>
        <p:nvPicPr>
          <p:cNvPr id="9" name="Picture 8">
            <a:extLst>
              <a:ext uri="{FF2B5EF4-FFF2-40B4-BE49-F238E27FC236}">
                <a16:creationId xmlns:a16="http://schemas.microsoft.com/office/drawing/2014/main" id="{F081447A-FD84-852C-5DB3-3F88A8F2708C}"/>
              </a:ext>
            </a:extLst>
          </p:cNvPr>
          <p:cNvPicPr>
            <a:picLocks noChangeAspect="1"/>
          </p:cNvPicPr>
          <p:nvPr/>
        </p:nvPicPr>
        <p:blipFill>
          <a:blip r:embed="rId4"/>
          <a:stretch>
            <a:fillRect/>
          </a:stretch>
        </p:blipFill>
        <p:spPr>
          <a:xfrm>
            <a:off x="280991" y="3929223"/>
            <a:ext cx="1905000" cy="1905000"/>
          </a:xfrm>
          <a:prstGeom prst="rect">
            <a:avLst/>
          </a:prstGeom>
        </p:spPr>
      </p:pic>
      <p:pic>
        <p:nvPicPr>
          <p:cNvPr id="12" name="Picture 11">
            <a:extLst>
              <a:ext uri="{FF2B5EF4-FFF2-40B4-BE49-F238E27FC236}">
                <a16:creationId xmlns:a16="http://schemas.microsoft.com/office/drawing/2014/main" id="{3B77649D-DBF0-E268-5EBB-B3E6F85689D4}"/>
              </a:ext>
            </a:extLst>
          </p:cNvPr>
          <p:cNvPicPr>
            <a:picLocks noChangeAspect="1"/>
          </p:cNvPicPr>
          <p:nvPr/>
        </p:nvPicPr>
        <p:blipFill>
          <a:blip r:embed="rId8"/>
          <a:stretch>
            <a:fillRect/>
          </a:stretch>
        </p:blipFill>
        <p:spPr>
          <a:xfrm>
            <a:off x="443452" y="597711"/>
            <a:ext cx="371888" cy="3718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422D-13C9-B0B8-DFB1-74B613162DDF}"/>
              </a:ext>
            </a:extLst>
          </p:cNvPr>
          <p:cNvSpPr>
            <a:spLocks noGrp="1"/>
          </p:cNvSpPr>
          <p:nvPr>
            <p:ph type="title"/>
          </p:nvPr>
        </p:nvSpPr>
        <p:spPr/>
        <p:txBody>
          <a:bodyPr/>
          <a:lstStyle/>
          <a:p>
            <a:r>
              <a:rPr lang="en-US" u="sng" dirty="0">
                <a:solidFill>
                  <a:schemeClr val="accent1"/>
                </a:solidFill>
              </a:rPr>
              <a:t>Implementation and Results</a:t>
            </a:r>
            <a:endParaRPr lang="en-IN" u="sng" dirty="0">
              <a:solidFill>
                <a:schemeClr val="accent1"/>
              </a:solidFill>
            </a:endParaRPr>
          </a:p>
        </p:txBody>
      </p:sp>
      <p:sp>
        <p:nvSpPr>
          <p:cNvPr id="3" name="Subtitle 2">
            <a:extLst>
              <a:ext uri="{FF2B5EF4-FFF2-40B4-BE49-F238E27FC236}">
                <a16:creationId xmlns:a16="http://schemas.microsoft.com/office/drawing/2014/main" id="{2A75BC1A-340E-4B68-3FBB-DCFC906AF7D8}"/>
              </a:ext>
            </a:extLst>
          </p:cNvPr>
          <p:cNvSpPr>
            <a:spLocks noGrp="1"/>
          </p:cNvSpPr>
          <p:nvPr>
            <p:ph type="subTitle" idx="1"/>
          </p:nvPr>
        </p:nvSpPr>
        <p:spPr>
          <a:xfrm>
            <a:off x="865613" y="1762899"/>
            <a:ext cx="3375900" cy="3181633"/>
          </a:xfrm>
        </p:spPr>
        <p:txBody>
          <a:bodyPr/>
          <a:lstStyle/>
          <a:p>
            <a:pPr marL="152400" indent="0">
              <a:buNone/>
            </a:pPr>
            <a:r>
              <a:rPr lang="en-IN" sz="1400" b="1" dirty="0">
                <a:solidFill>
                  <a:schemeClr val="bg2"/>
                </a:solidFill>
              </a:rPr>
              <a:t>Folder Structure Breakdown:-</a:t>
            </a:r>
          </a:p>
          <a:p>
            <a:pPr marL="152400" indent="0">
              <a:buNone/>
            </a:pPr>
            <a:r>
              <a:rPr lang="en-IN" b="1" dirty="0">
                <a:solidFill>
                  <a:schemeClr val="bg2"/>
                </a:solidFill>
              </a:rPr>
              <a:t>                1. </a:t>
            </a:r>
            <a:r>
              <a:rPr lang="en-US" b="1" dirty="0" err="1">
                <a:solidFill>
                  <a:schemeClr val="bg2"/>
                </a:solidFill>
              </a:rPr>
              <a:t>css</a:t>
            </a:r>
            <a:r>
              <a:rPr lang="en-US" dirty="0"/>
              <a:t> : Contains all the CSS files that style the different components and pages of the website.</a:t>
            </a:r>
          </a:p>
          <a:p>
            <a:pPr marL="152400" indent="0">
              <a:buNone/>
            </a:pPr>
            <a:r>
              <a:rPr lang="en-US" dirty="0"/>
              <a:t>Example files: sign.css, trending.css which likely contain styling for the sign-in page and trending section, respectively. </a:t>
            </a:r>
          </a:p>
          <a:p>
            <a:pPr marL="152400" indent="0">
              <a:buNone/>
            </a:pPr>
            <a:r>
              <a:rPr lang="en-US" b="1" dirty="0">
                <a:solidFill>
                  <a:schemeClr val="bg2"/>
                </a:solidFill>
              </a:rPr>
              <a:t>2. fonts</a:t>
            </a:r>
            <a:r>
              <a:rPr lang="en-US" dirty="0"/>
              <a:t>/ : Holds font files used in the project to ensure consistent typography across the website. This include custom fonts or web fonts required for the Netflix-style look.</a:t>
            </a:r>
          </a:p>
          <a:p>
            <a:pPr marL="152400" indent="0">
              <a:buNone/>
            </a:pPr>
            <a:r>
              <a:rPr lang="en-US" dirty="0"/>
              <a:t> </a:t>
            </a:r>
            <a:r>
              <a:rPr lang="en-US" dirty="0">
                <a:solidFill>
                  <a:schemeClr val="bg2"/>
                </a:solidFill>
              </a:rPr>
              <a:t>3</a:t>
            </a:r>
            <a:r>
              <a:rPr lang="en-US" dirty="0"/>
              <a:t>. </a:t>
            </a:r>
            <a:r>
              <a:rPr lang="en-US" b="1" dirty="0">
                <a:solidFill>
                  <a:schemeClr val="bg2"/>
                </a:solidFill>
              </a:rPr>
              <a:t>images</a:t>
            </a:r>
            <a:r>
              <a:rPr lang="en-US" dirty="0"/>
              <a:t>/ : Contains all image assets, such as logos, icons, and thumbnails, used throughout the website.</a:t>
            </a:r>
          </a:p>
          <a:p>
            <a:pPr marL="152400" indent="0">
              <a:buNone/>
            </a:pPr>
            <a:r>
              <a:rPr lang="en-US" b="1" dirty="0">
                <a:solidFill>
                  <a:schemeClr val="bg2"/>
                </a:solidFill>
              </a:rPr>
              <a:t>4. lib/ :  </a:t>
            </a:r>
            <a:r>
              <a:rPr lang="en-US" b="1" dirty="0">
                <a:solidFill>
                  <a:schemeClr val="accent3"/>
                </a:solidFill>
              </a:rPr>
              <a:t>C</a:t>
            </a:r>
            <a:r>
              <a:rPr lang="en-US" dirty="0">
                <a:solidFill>
                  <a:schemeClr val="accent3"/>
                </a:solidFill>
              </a:rPr>
              <a:t>ontains</a:t>
            </a:r>
            <a:r>
              <a:rPr lang="en-US" dirty="0"/>
              <a:t> external libraries or dependencies used in the project, such as jQuery, Owl Carousel, or other plugins.</a:t>
            </a:r>
            <a:endParaRPr lang="en-IN" b="1" dirty="0">
              <a:solidFill>
                <a:schemeClr val="bg2"/>
              </a:solidFill>
            </a:endParaRPr>
          </a:p>
        </p:txBody>
      </p:sp>
      <p:pic>
        <p:nvPicPr>
          <p:cNvPr id="6" name="Picture Placeholder 5">
            <a:extLst>
              <a:ext uri="{FF2B5EF4-FFF2-40B4-BE49-F238E27FC236}">
                <a16:creationId xmlns:a16="http://schemas.microsoft.com/office/drawing/2014/main" id="{6F2B8015-79CF-37DA-CDDF-F7DFF7CDEEF7}"/>
              </a:ext>
            </a:extLst>
          </p:cNvPr>
          <p:cNvPicPr>
            <a:picLocks noGrp="1" noChangeAspect="1"/>
          </p:cNvPicPr>
          <p:nvPr>
            <p:ph type="pic" idx="2"/>
          </p:nvPr>
        </p:nvPicPr>
        <p:blipFill>
          <a:blip r:embed="rId2"/>
          <a:stretch/>
        </p:blipFill>
        <p:spPr>
          <a:xfrm>
            <a:off x="5634421" y="462829"/>
            <a:ext cx="2324246" cy="45478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ED908077-6201-061C-C793-DF48DE98AFC7}"/>
              </a:ext>
            </a:extLst>
          </p:cNvPr>
          <p:cNvPicPr>
            <a:picLocks noChangeAspect="1"/>
          </p:cNvPicPr>
          <p:nvPr/>
        </p:nvPicPr>
        <p:blipFill>
          <a:blip r:embed="rId3"/>
          <a:stretch>
            <a:fillRect/>
          </a:stretch>
        </p:blipFill>
        <p:spPr>
          <a:xfrm>
            <a:off x="493725" y="691178"/>
            <a:ext cx="371888" cy="371888"/>
          </a:xfrm>
          <a:prstGeom prst="rect">
            <a:avLst/>
          </a:prstGeom>
        </p:spPr>
      </p:pic>
    </p:spTree>
    <p:extLst>
      <p:ext uri="{BB962C8B-B14F-4D97-AF65-F5344CB8AC3E}">
        <p14:creationId xmlns:p14="http://schemas.microsoft.com/office/powerpoint/2010/main" val="4028333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tock Market Quotes App Pitch Deck by Slidesgo">
  <a:themeElements>
    <a:clrScheme name="Simple Light">
      <a:dk1>
        <a:srgbClr val="192559"/>
      </a:dk1>
      <a:lt1>
        <a:srgbClr val="454DE1"/>
      </a:lt1>
      <a:dk2>
        <a:srgbClr val="5FD3F6"/>
      </a:dk2>
      <a:lt2>
        <a:srgbClr val="FBDE56"/>
      </a:lt2>
      <a:accent1>
        <a:srgbClr val="E7449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1297</Words>
  <Application>Microsoft Office PowerPoint</Application>
  <PresentationFormat>On-screen Show (16:9)</PresentationFormat>
  <Paragraphs>104</Paragraphs>
  <Slides>21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Raleway</vt:lpstr>
      <vt:lpstr>Rubik</vt:lpstr>
      <vt:lpstr>Arial</vt:lpstr>
      <vt:lpstr>Nunito Light</vt:lpstr>
      <vt:lpstr>Stock Market Quotes App Pitch Deck by Slidesgo</vt:lpstr>
      <vt:lpstr>MAJOR PROJECT NETFLIX CLONE</vt:lpstr>
      <vt:lpstr>Table of contents</vt:lpstr>
      <vt:lpstr>What is  NETFLIX CLONE?</vt:lpstr>
      <vt:lpstr>Introduction</vt:lpstr>
      <vt:lpstr>Introduction</vt:lpstr>
      <vt:lpstr>Technologies Used</vt:lpstr>
      <vt:lpstr>Objectives of the Netflix Clone</vt:lpstr>
      <vt:lpstr>Key Features of the Netflix Clone</vt:lpstr>
      <vt:lpstr>Implementation and Results</vt:lpstr>
      <vt:lpstr>PowerPoint Presentation</vt:lpstr>
      <vt:lpstr>PowerPoint Presentation</vt:lpstr>
      <vt:lpstr> Sign In Form</vt:lpstr>
      <vt:lpstr>  Register Form</vt:lpstr>
      <vt:lpstr>PowerPoint Presentation</vt:lpstr>
      <vt:lpstr>PowerPoint Presentation</vt:lpstr>
      <vt:lpstr>PowerPoint Presentation</vt:lpstr>
      <vt:lpstr>RESPONSIVE              DESIGN</vt:lpstr>
      <vt:lpstr>PowerPoint Presentation</vt:lpstr>
      <vt:lpstr>Six Problems Faced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SARBAJIT</dc:creator>
  <cp:lastModifiedBy>Sarbajit Acharjee</cp:lastModifiedBy>
  <cp:revision>1</cp:revision>
  <dcterms:modified xsi:type="dcterms:W3CDTF">2024-11-07T15:48:38Z</dcterms:modified>
</cp:coreProperties>
</file>